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FFFEE9A_B05E689C.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6" r:id="rId4"/>
  </p:sldMasterIdLst>
  <p:notesMasterIdLst>
    <p:notesMasterId r:id="rId23"/>
  </p:notesMasterIdLst>
  <p:handoutMasterIdLst>
    <p:handoutMasterId r:id="rId24"/>
  </p:handoutMasterIdLst>
  <p:sldIdLst>
    <p:sldId id="2147479184" r:id="rId5"/>
    <p:sldId id="2147479240" r:id="rId6"/>
    <p:sldId id="2147479195" r:id="rId7"/>
    <p:sldId id="2147479241" r:id="rId8"/>
    <p:sldId id="2147479201" r:id="rId9"/>
    <p:sldId id="2147479202" r:id="rId10"/>
    <p:sldId id="2147479203" r:id="rId11"/>
    <p:sldId id="2147479243" r:id="rId12"/>
    <p:sldId id="2147479205" r:id="rId13"/>
    <p:sldId id="2147479206" r:id="rId14"/>
    <p:sldId id="2147471373" r:id="rId15"/>
    <p:sldId id="2134806654" r:id="rId16"/>
    <p:sldId id="2147479196" r:id="rId17"/>
    <p:sldId id="2147479197" r:id="rId18"/>
    <p:sldId id="2147479198" r:id="rId19"/>
    <p:sldId id="2147479199" r:id="rId20"/>
    <p:sldId id="2147479200" r:id="rId21"/>
    <p:sldId id="214747919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17477126-005C-376E-B1D8-090F8026A7E1}" name="Kesharwani, Yash (Cognizant)" initials="KY" userId="S::2438874@cognizant.com::5333f002-ac20-49e1-91af-bb767bc0ef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C7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8CE23E-0A0A-407C-B5CD-00791363269B}" v="62" dt="2025-09-12T05:43:06.863"/>
    <p1510:client id="{B8BC635C-8AFB-435D-88C7-B0456DBAABA1}" v="735" dt="2025-09-11T12:44:12.229"/>
    <p1510:client id="{F8391580-6687-F090-FAD7-2D411FF49017}" v="68" dt="2025-09-12T03:23:59.859"/>
    <p1510:client id="{FD0486CA-633D-767A-0827-2DFA3A0892B0}" v="3" dt="2025-09-12T04:45:59.718"/>
  </p1510:revLst>
</p1510:revInfo>
</file>

<file path=ppt/tableStyles.xml><?xml version="1.0" encoding="utf-8"?>
<a:tblStyleLst xmlns:a="http://schemas.openxmlformats.org/drawingml/2006/main" def="{8EC20E35-A176-4012-BC5E-935CFFF8708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9" autoAdjust="0"/>
  </p:normalViewPr>
  <p:slideViewPr>
    <p:cSldViewPr snapToGrid="0">
      <p:cViewPr varScale="1">
        <p:scale>
          <a:sx n="82" d="100"/>
          <a:sy n="82" d="100"/>
        </p:scale>
        <p:origin x="720" y="72"/>
      </p:cViewPr>
      <p:guideLst/>
    </p:cSldViewPr>
  </p:slideViewPr>
  <p:outlineViewPr>
    <p:cViewPr>
      <p:scale>
        <a:sx n="33" d="100"/>
        <a:sy n="33" d="100"/>
      </p:scale>
      <p:origin x="0" y="-19659"/>
    </p:cViewPr>
  </p:outlineViewPr>
  <p:notesTextViewPr>
    <p:cViewPr>
      <p:scale>
        <a:sx n="125" d="100"/>
        <a:sy n="125" d="100"/>
      </p:scale>
      <p:origin x="0" y="0"/>
    </p:cViewPr>
  </p:notesTextViewPr>
  <p:sorterViewPr>
    <p:cViewPr varScale="1">
      <p:scale>
        <a:sx n="1" d="1"/>
        <a:sy n="1" d="1"/>
      </p:scale>
      <p:origin x="0" y="-3413"/>
    </p:cViewPr>
  </p:sorterViewPr>
  <p:notesViewPr>
    <p:cSldViewPr snapToGrid="0">
      <p:cViewPr>
        <p:scale>
          <a:sx n="86" d="100"/>
          <a:sy n="86" d="100"/>
        </p:scale>
        <p:origin x="6440" y="228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 Vignesh (Cognizant)" userId="1ce588c3-526e-47be-b22e-6ca38d9cf5da" providerId="ADAL" clId="{8A8CE23E-0A0A-407C-B5CD-00791363269B}"/>
    <pc:docChg chg="delSld modSld">
      <pc:chgData name="M, Vignesh (Cognizant)" userId="1ce588c3-526e-47be-b22e-6ca38d9cf5da" providerId="ADAL" clId="{8A8CE23E-0A0A-407C-B5CD-00791363269B}" dt="2025-09-12T06:55:00.289" v="85" actId="1076"/>
      <pc:docMkLst>
        <pc:docMk/>
      </pc:docMkLst>
      <pc:sldChg chg="modSp modAnim">
        <pc:chgData name="M, Vignesh (Cognizant)" userId="1ce588c3-526e-47be-b22e-6ca38d9cf5da" providerId="ADAL" clId="{8A8CE23E-0A0A-407C-B5CD-00791363269B}" dt="2025-09-12T05:43:06.863" v="75"/>
        <pc:sldMkLst>
          <pc:docMk/>
          <pc:sldMk cId="712443275" sldId="2134806654"/>
        </pc:sldMkLst>
        <pc:spChg chg="mod">
          <ac:chgData name="M, Vignesh (Cognizant)" userId="1ce588c3-526e-47be-b22e-6ca38d9cf5da" providerId="ADAL" clId="{8A8CE23E-0A0A-407C-B5CD-00791363269B}" dt="2025-09-12T05:42:56.883" v="60" actId="6549"/>
          <ac:spMkLst>
            <pc:docMk/>
            <pc:sldMk cId="712443275" sldId="2134806654"/>
            <ac:spMk id="7" creationId="{932C8D38-FE0B-F488-2D8F-2DEBF54E9A52}"/>
          </ac:spMkLst>
        </pc:spChg>
      </pc:sldChg>
      <pc:sldChg chg="modNotesTx">
        <pc:chgData name="M, Vignesh (Cognizant)" userId="1ce588c3-526e-47be-b22e-6ca38d9cf5da" providerId="ADAL" clId="{8A8CE23E-0A0A-407C-B5CD-00791363269B}" dt="2025-09-12T04:40:15.789" v="15" actId="20577"/>
        <pc:sldMkLst>
          <pc:docMk/>
          <pc:sldMk cId="2958977180" sldId="2147479194"/>
        </pc:sldMkLst>
      </pc:sldChg>
      <pc:sldChg chg="modSp mod">
        <pc:chgData name="M, Vignesh (Cognizant)" userId="1ce588c3-526e-47be-b22e-6ca38d9cf5da" providerId="ADAL" clId="{8A8CE23E-0A0A-407C-B5CD-00791363269B}" dt="2025-09-12T06:55:00.289" v="85" actId="1076"/>
        <pc:sldMkLst>
          <pc:docMk/>
          <pc:sldMk cId="3612908259" sldId="2147479200"/>
        </pc:sldMkLst>
        <pc:spChg chg="mod">
          <ac:chgData name="M, Vignesh (Cognizant)" userId="1ce588c3-526e-47be-b22e-6ca38d9cf5da" providerId="ADAL" clId="{8A8CE23E-0A0A-407C-B5CD-00791363269B}" dt="2025-09-12T06:55:00.289" v="85" actId="1076"/>
          <ac:spMkLst>
            <pc:docMk/>
            <pc:sldMk cId="3612908259" sldId="2147479200"/>
            <ac:spMk id="11" creationId="{B0FAFE00-2AD9-5BAD-13DB-080AFD1EDCA8}"/>
          </ac:spMkLst>
        </pc:spChg>
        <pc:spChg chg="mod">
          <ac:chgData name="M, Vignesh (Cognizant)" userId="1ce588c3-526e-47be-b22e-6ca38d9cf5da" providerId="ADAL" clId="{8A8CE23E-0A0A-407C-B5CD-00791363269B}" dt="2025-09-12T06:54:54.642" v="84" actId="1076"/>
          <ac:spMkLst>
            <pc:docMk/>
            <pc:sldMk cId="3612908259" sldId="2147479200"/>
            <ac:spMk id="12" creationId="{76A5C0E1-DAAB-248E-2B34-DE9DC55634CC}"/>
          </ac:spMkLst>
        </pc:spChg>
        <pc:picChg chg="mod">
          <ac:chgData name="M, Vignesh (Cognizant)" userId="1ce588c3-526e-47be-b22e-6ca38d9cf5da" providerId="ADAL" clId="{8A8CE23E-0A0A-407C-B5CD-00791363269B}" dt="2025-09-12T06:54:47.237" v="82" actId="1076"/>
          <ac:picMkLst>
            <pc:docMk/>
            <pc:sldMk cId="3612908259" sldId="2147479200"/>
            <ac:picMk id="4" creationId="{7E0C5D0C-C815-28FA-BE34-4C5E37C1E68B}"/>
          </ac:picMkLst>
        </pc:picChg>
      </pc:sldChg>
      <pc:sldChg chg="modAnim">
        <pc:chgData name="M, Vignesh (Cognizant)" userId="1ce588c3-526e-47be-b22e-6ca38d9cf5da" providerId="ADAL" clId="{8A8CE23E-0A0A-407C-B5CD-00791363269B}" dt="2025-09-12T05:40:54.598" v="35"/>
        <pc:sldMkLst>
          <pc:docMk/>
          <pc:sldMk cId="1804716675" sldId="2147479202"/>
        </pc:sldMkLst>
      </pc:sldChg>
      <pc:sldChg chg="modAnim">
        <pc:chgData name="M, Vignesh (Cognizant)" userId="1ce588c3-526e-47be-b22e-6ca38d9cf5da" providerId="ADAL" clId="{8A8CE23E-0A0A-407C-B5CD-00791363269B}" dt="2025-09-12T05:40:46.293" v="27"/>
        <pc:sldMkLst>
          <pc:docMk/>
          <pc:sldMk cId="2865759669" sldId="2147479241"/>
        </pc:sldMkLst>
      </pc:sldChg>
      <pc:sldChg chg="modSp modAnim">
        <pc:chgData name="M, Vignesh (Cognizant)" userId="1ce588c3-526e-47be-b22e-6ca38d9cf5da" providerId="ADAL" clId="{8A8CE23E-0A0A-407C-B5CD-00791363269B}" dt="2025-09-12T05:43:01.128" v="67" actId="20577"/>
        <pc:sldMkLst>
          <pc:docMk/>
          <pc:sldMk cId="603013286" sldId="2147479243"/>
        </pc:sldMkLst>
        <pc:spChg chg="mod">
          <ac:chgData name="M, Vignesh (Cognizant)" userId="1ce588c3-526e-47be-b22e-6ca38d9cf5da" providerId="ADAL" clId="{8A8CE23E-0A0A-407C-B5CD-00791363269B}" dt="2025-09-12T05:43:01.128" v="67" actId="20577"/>
          <ac:spMkLst>
            <pc:docMk/>
            <pc:sldMk cId="603013286" sldId="2147479243"/>
            <ac:spMk id="5" creationId="{62D2FF2F-B02E-CBC4-070C-F2F36DA34019}"/>
          </ac:spMkLst>
        </pc:spChg>
      </pc:sldChg>
      <pc:sldChg chg="del">
        <pc:chgData name="M, Vignesh (Cognizant)" userId="1ce588c3-526e-47be-b22e-6ca38d9cf5da" providerId="ADAL" clId="{8A8CE23E-0A0A-407C-B5CD-00791363269B}" dt="2025-09-12T05:39:31.381" v="16" actId="47"/>
        <pc:sldMkLst>
          <pc:docMk/>
          <pc:sldMk cId="2937654766" sldId="2147479244"/>
        </pc:sldMkLst>
      </pc:sldChg>
      <pc:sldChg chg="del">
        <pc:chgData name="M, Vignesh (Cognizant)" userId="1ce588c3-526e-47be-b22e-6ca38d9cf5da" providerId="ADAL" clId="{8A8CE23E-0A0A-407C-B5CD-00791363269B}" dt="2025-09-12T05:39:32.328" v="17" actId="47"/>
        <pc:sldMkLst>
          <pc:docMk/>
          <pc:sldMk cId="2062065424" sldId="2147479245"/>
        </pc:sldMkLst>
      </pc:sldChg>
      <pc:sldChg chg="del">
        <pc:chgData name="M, Vignesh (Cognizant)" userId="1ce588c3-526e-47be-b22e-6ca38d9cf5da" providerId="ADAL" clId="{8A8CE23E-0A0A-407C-B5CD-00791363269B}" dt="2025-09-12T05:39:33.430" v="18" actId="47"/>
        <pc:sldMkLst>
          <pc:docMk/>
          <pc:sldMk cId="3444937465" sldId="2147479246"/>
        </pc:sldMkLst>
      </pc:sldChg>
    </pc:docChg>
  </pc:docChgLst>
  <pc:docChgLst>
    <pc:chgData name="A P, Patrick (Cognizant)" userId="S::2438924@cognizant.com::3c03da0d-7f72-48cb-a2f9-dd03d177fb29" providerId="AD" clId="Web-{FD0486CA-633D-767A-0827-2DFA3A0892B0}"/>
    <pc:docChg chg="addSld">
      <pc:chgData name="A P, Patrick (Cognizant)" userId="S::2438924@cognizant.com::3c03da0d-7f72-48cb-a2f9-dd03d177fb29" providerId="AD" clId="Web-{FD0486CA-633D-767A-0827-2DFA3A0892B0}" dt="2025-09-12T04:45:59.718" v="2"/>
      <pc:docMkLst>
        <pc:docMk/>
      </pc:docMkLst>
      <pc:sldChg chg="new">
        <pc:chgData name="A P, Patrick (Cognizant)" userId="S::2438924@cognizant.com::3c03da0d-7f72-48cb-a2f9-dd03d177fb29" providerId="AD" clId="Web-{FD0486CA-633D-767A-0827-2DFA3A0892B0}" dt="2025-09-12T04:45:55.375" v="0"/>
        <pc:sldMkLst>
          <pc:docMk/>
          <pc:sldMk cId="2937654766" sldId="2147479244"/>
        </pc:sldMkLst>
      </pc:sldChg>
      <pc:sldChg chg="new">
        <pc:chgData name="A P, Patrick (Cognizant)" userId="S::2438924@cognizant.com::3c03da0d-7f72-48cb-a2f9-dd03d177fb29" providerId="AD" clId="Web-{FD0486CA-633D-767A-0827-2DFA3A0892B0}" dt="2025-09-12T04:45:58.593" v="1"/>
        <pc:sldMkLst>
          <pc:docMk/>
          <pc:sldMk cId="2062065424" sldId="2147479245"/>
        </pc:sldMkLst>
      </pc:sldChg>
      <pc:sldChg chg="new">
        <pc:chgData name="A P, Patrick (Cognizant)" userId="S::2438924@cognizant.com::3c03da0d-7f72-48cb-a2f9-dd03d177fb29" providerId="AD" clId="Web-{FD0486CA-633D-767A-0827-2DFA3A0892B0}" dt="2025-09-12T04:45:59.718" v="2"/>
        <pc:sldMkLst>
          <pc:docMk/>
          <pc:sldMk cId="3444937465" sldId="2147479246"/>
        </pc:sldMkLst>
      </pc:sldChg>
    </pc:docChg>
  </pc:docChgLst>
</pc:chgInfo>
</file>

<file path=ppt/comments/modernComment_7FFFEE9A_B05E689C.xml><?xml version="1.0" encoding="utf-8"?>
<p188:cmLst xmlns:a="http://schemas.openxmlformats.org/drawingml/2006/main" xmlns:r="http://schemas.openxmlformats.org/officeDocument/2006/relationships" xmlns:p188="http://schemas.microsoft.com/office/powerpoint/2018/8/main">
  <p188:cm id="{34AC2CEE-4AB5-4B77-A415-9DB284F309B5}" authorId="{17477126-005C-376E-B1D8-090F8026A7E1}" created="2025-09-11T06:33:22.714">
    <pc:sldMkLst xmlns:pc="http://schemas.microsoft.com/office/powerpoint/2013/main/command">
      <pc:docMk/>
      <pc:sldMk cId="2958977180" sldId="2147479194"/>
    </pc:sldMkLst>
    <p188:txBody>
      <a:bodyPr/>
      <a:lstStyle/>
      <a:p>
        <a:r>
          <a:rPr lang="en-GB"/>
          <a:t>add any image of thankyou and Q&amp;A of possible</a:t>
        </a:r>
      </a:p>
    </p188:txBody>
  </p188:cm>
</p188:cmLst>
</file>

<file path=ppt/handoutMasters/_rels/handout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0F5A08-7575-F725-BFF1-D935F90F92AC}"/>
              </a:ext>
            </a:extLst>
          </p:cNvPr>
          <p:cNvSpPr>
            <a:spLocks noGrp="1"/>
          </p:cNvSpPr>
          <p:nvPr>
            <p:ph type="dt" sz="quarter" idx="1"/>
          </p:nvPr>
        </p:nvSpPr>
        <p:spPr>
          <a:xfrm>
            <a:off x="2743200" y="8778240"/>
            <a:ext cx="685800" cy="186772"/>
          </a:xfrm>
          <a:prstGeom prst="rect">
            <a:avLst/>
          </a:prstGeom>
        </p:spPr>
        <p:txBody>
          <a:bodyPr vert="horz" lIns="0" tIns="0" rIns="0" bIns="0" rtlCol="0" anchor="ctr"/>
          <a:lstStyle>
            <a:lvl1pPr algn="r">
              <a:defRPr sz="1200"/>
            </a:lvl1pPr>
          </a:lstStyle>
          <a:p>
            <a:pPr algn="l"/>
            <a:fld id="{29AC45B9-84CC-40E1-828C-10F71E33992E}" type="datetimeFigureOut">
              <a:rPr lang="en-US" sz="700" smtClean="0"/>
              <a:pPr algn="l"/>
              <a:t>9/12/2025</a:t>
            </a:fld>
            <a:endParaRPr lang="en-US" sz="700" dirty="0"/>
          </a:p>
        </p:txBody>
      </p:sp>
      <p:sp>
        <p:nvSpPr>
          <p:cNvPr id="4" name="Footer Placeholder 3">
            <a:extLst>
              <a:ext uri="{FF2B5EF4-FFF2-40B4-BE49-F238E27FC236}">
                <a16:creationId xmlns:a16="http://schemas.microsoft.com/office/drawing/2014/main" id="{37A56218-DB2F-0418-99B8-6A1ACC2C9AFC}"/>
              </a:ext>
            </a:extLst>
          </p:cNvPr>
          <p:cNvSpPr>
            <a:spLocks noGrp="1"/>
          </p:cNvSpPr>
          <p:nvPr>
            <p:ph type="ftr" sz="quarter" idx="2"/>
          </p:nvPr>
        </p:nvSpPr>
        <p:spPr>
          <a:xfrm>
            <a:off x="1005840" y="8778240"/>
            <a:ext cx="1645920" cy="186772"/>
          </a:xfrm>
          <a:prstGeom prst="rect">
            <a:avLst/>
          </a:prstGeom>
        </p:spPr>
        <p:txBody>
          <a:bodyPr vert="horz" lIns="0" tIns="0" rIns="0" bIns="0" rtlCol="0" anchor="ctr"/>
          <a:lstStyle>
            <a:lvl1pPr algn="l">
              <a:defRPr sz="1200"/>
            </a:lvl1pPr>
          </a:lstStyle>
          <a:p>
            <a:r>
              <a:rPr lang="en-US" sz="700" dirty="0"/>
              <a:t>© 2024 Cognizant | Private</a:t>
            </a:r>
          </a:p>
        </p:txBody>
      </p:sp>
      <p:sp>
        <p:nvSpPr>
          <p:cNvPr id="5" name="Slide Number Placeholder 4">
            <a:extLst>
              <a:ext uri="{FF2B5EF4-FFF2-40B4-BE49-F238E27FC236}">
                <a16:creationId xmlns:a16="http://schemas.microsoft.com/office/drawing/2014/main" id="{E623B4F1-BEDD-220B-3FE3-DF0A0400F465}"/>
              </a:ext>
            </a:extLst>
          </p:cNvPr>
          <p:cNvSpPr>
            <a:spLocks noGrp="1"/>
          </p:cNvSpPr>
          <p:nvPr>
            <p:ph type="sldNum" sz="quarter" idx="3"/>
          </p:nvPr>
        </p:nvSpPr>
        <p:spPr>
          <a:xfrm>
            <a:off x="457200" y="8778240"/>
            <a:ext cx="457200" cy="186772"/>
          </a:xfrm>
          <a:prstGeom prst="rect">
            <a:avLst/>
          </a:prstGeom>
        </p:spPr>
        <p:txBody>
          <a:bodyPr vert="horz" lIns="0" tIns="0" rIns="0" bIns="0" rtlCol="0" anchor="ctr"/>
          <a:lstStyle>
            <a:lvl1pPr algn="r">
              <a:defRPr sz="1200"/>
            </a:lvl1pPr>
          </a:lstStyle>
          <a:p>
            <a:pPr algn="l"/>
            <a:fld id="{885E0265-FDA2-4E8C-937F-39DAB9288447}" type="slidenum">
              <a:rPr lang="en-US" sz="700" smtClean="0"/>
              <a:pPr algn="l"/>
              <a:t>‹#›</a:t>
            </a:fld>
            <a:endParaRPr lang="en-US" sz="700" dirty="0"/>
          </a:p>
        </p:txBody>
      </p:sp>
      <p:pic>
        <p:nvPicPr>
          <p:cNvPr id="6" name="Cognizant Logo_rgb_pos_2023">
            <a:extLst>
              <a:ext uri="{FF2B5EF4-FFF2-40B4-BE49-F238E27FC236}">
                <a16:creationId xmlns:a16="http://schemas.microsoft.com/office/drawing/2014/main" id="{77CDF549-6216-3CBB-4649-15E94847D7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Tree>
    <p:extLst>
      <p:ext uri="{BB962C8B-B14F-4D97-AF65-F5344CB8AC3E}">
        <p14:creationId xmlns:p14="http://schemas.microsoft.com/office/powerpoint/2010/main" val="2023093806"/>
      </p:ext>
    </p:extLst>
  </p:cSld>
  <p:clrMap bg1="lt1" tx1="dk1" bg2="lt2" tx2="dk2" accent1="accent1" accent2="accent2" accent3="accent3" accent4="accent4" accent5="accent5" accent6="accent6" hlink="hlink" folHlink="folHlink"/>
  <p:hf dt="0"/>
  <p:extLst>
    <p:ext uri="{56416CCD-93CA-4268-BC5B-53C4BB910035}">
      <p15:sldGuideLst xmlns:p15="http://schemas.microsoft.com/office/powerpoint/2012/main">
        <p15:guide id="1" orient="horz" pos="288" userDrawn="1">
          <p15:clr>
            <a:srgbClr val="F26B43"/>
          </p15:clr>
        </p15:guide>
        <p15:guide id="2" pos="4008" userDrawn="1">
          <p15:clr>
            <a:srgbClr val="F26B43"/>
          </p15:clr>
        </p15:guide>
        <p15:guide id="3" pos="288"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2743200" y="8778240"/>
            <a:ext cx="685800" cy="182880"/>
          </a:xfrm>
          <a:prstGeom prst="rect">
            <a:avLst/>
          </a:prstGeom>
        </p:spPr>
        <p:txBody>
          <a:bodyPr vert="horz" lIns="0" tIns="0" rIns="0" bIns="0" rtlCol="0" anchor="ctr"/>
          <a:lstStyle>
            <a:lvl1pPr algn="just">
              <a:defRPr sz="700">
                <a:solidFill>
                  <a:schemeClr val="tx1"/>
                </a:solidFill>
              </a:defRPr>
            </a:lvl1pPr>
          </a:lstStyle>
          <a:p>
            <a:fld id="{77F90463-ABF8-694C-8BD0-274F394D1536}" type="datetimeFigureOut">
              <a:rPr lang="en-US" smtClean="0"/>
              <a:pPr/>
              <a:t>9/12/2025</a:t>
            </a:fld>
            <a:endParaRPr lang="en-US" dirty="0"/>
          </a:p>
        </p:txBody>
      </p:sp>
      <p:sp>
        <p:nvSpPr>
          <p:cNvPr id="4" name="Slide Image Placeholder 3"/>
          <p:cNvSpPr>
            <a:spLocks noGrp="1" noRot="1" noChangeAspect="1"/>
          </p:cNvSpPr>
          <p:nvPr>
            <p:ph type="sldImg" idx="2"/>
          </p:nvPr>
        </p:nvSpPr>
        <p:spPr>
          <a:xfrm>
            <a:off x="685800" y="685800"/>
            <a:ext cx="5486400" cy="3086100"/>
          </a:xfrm>
          <a:prstGeom prst="rect">
            <a:avLst/>
          </a:prstGeom>
          <a:noFill/>
          <a:ln w="6350">
            <a:solidFill>
              <a:schemeClr val="accent6"/>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003766"/>
            <a:ext cx="5486400" cy="4572000"/>
          </a:xfrm>
          <a:prstGeom prst="rect">
            <a:avLst/>
          </a:prstGeom>
        </p:spPr>
        <p:txBody>
          <a:bodyPr vert="horz" lIns="0" tIns="0" rIns="0" bIns="0" numCol="2" spcCol="45720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Footer Placeholder 5"/>
          <p:cNvSpPr>
            <a:spLocks noGrp="1"/>
          </p:cNvSpPr>
          <p:nvPr>
            <p:ph type="ftr" sz="quarter" idx="4"/>
          </p:nvPr>
        </p:nvSpPr>
        <p:spPr>
          <a:xfrm>
            <a:off x="1005839" y="8778240"/>
            <a:ext cx="1645920" cy="182880"/>
          </a:xfrm>
          <a:prstGeom prst="rect">
            <a:avLst/>
          </a:prstGeom>
        </p:spPr>
        <p:txBody>
          <a:bodyPr vert="horz" lIns="0" tIns="0" rIns="0" bIns="0" rtlCol="0" anchor="ctr"/>
          <a:lstStyle>
            <a:lvl1pPr algn="l">
              <a:defRPr sz="700">
                <a:solidFill>
                  <a:schemeClr val="tx1"/>
                </a:solidFill>
              </a:defRPr>
            </a:lvl1pPr>
          </a:lstStyle>
          <a:p>
            <a:r>
              <a:rPr lang="en-US" dirty="0"/>
              <a:t>© 2024 Cognizant | Private</a:t>
            </a:r>
          </a:p>
        </p:txBody>
      </p:sp>
      <p:sp>
        <p:nvSpPr>
          <p:cNvPr id="7" name="Slide Number Placeholder 6"/>
          <p:cNvSpPr>
            <a:spLocks noGrp="1"/>
          </p:cNvSpPr>
          <p:nvPr>
            <p:ph type="sldNum" sz="quarter" idx="5"/>
          </p:nvPr>
        </p:nvSpPr>
        <p:spPr>
          <a:xfrm>
            <a:off x="457200" y="8778240"/>
            <a:ext cx="457200" cy="182880"/>
          </a:xfrm>
          <a:prstGeom prst="rect">
            <a:avLst/>
          </a:prstGeom>
        </p:spPr>
        <p:txBody>
          <a:bodyPr vert="horz" lIns="0" tIns="0" rIns="0" bIns="0" rtlCol="0" anchor="ctr"/>
          <a:lstStyle>
            <a:lvl1pPr algn="l">
              <a:defRPr sz="700">
                <a:solidFill>
                  <a:schemeClr val="tx1"/>
                </a:solidFill>
              </a:defRPr>
            </a:lvl1pPr>
          </a:lstStyle>
          <a:p>
            <a:fld id="{3B1EFD08-C94F-6048-8AD6-4B7ED2EB73E5}" type="slidenum">
              <a:rPr lang="en-US" smtClean="0"/>
              <a:pPr/>
              <a:t>‹#›</a:t>
            </a:fld>
            <a:endParaRPr lang="en-US" dirty="0"/>
          </a:p>
        </p:txBody>
      </p:sp>
      <p:pic>
        <p:nvPicPr>
          <p:cNvPr id="14" name="Cognizant Logo_rgb_pos_2023">
            <a:extLst>
              <a:ext uri="{FF2B5EF4-FFF2-40B4-BE49-F238E27FC236}">
                <a16:creationId xmlns:a16="http://schemas.microsoft.com/office/drawing/2014/main" id="{A2974059-71CF-4B2E-674F-C2960C7D06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
        <p:nvSpPr>
          <p:cNvPr id="9" name="TextBox 8">
            <a:extLst>
              <a:ext uri="{FF2B5EF4-FFF2-40B4-BE49-F238E27FC236}">
                <a16:creationId xmlns:a16="http://schemas.microsoft.com/office/drawing/2014/main" id="{A173F526-7A43-BDC0-E786-AC0B86C66A25}"/>
              </a:ext>
            </a:extLst>
          </p:cNvPr>
          <p:cNvSpPr txBox="1"/>
          <p:nvPr/>
        </p:nvSpPr>
        <p:spPr>
          <a:xfrm>
            <a:off x="7246125" y="4003766"/>
            <a:ext cx="2779024" cy="1061829"/>
          </a:xfrm>
          <a:prstGeom prst="rect">
            <a:avLst/>
          </a:prstGeom>
          <a:solidFill>
            <a:schemeClr val="accent6"/>
          </a:solidFill>
        </p:spPr>
        <p:txBody>
          <a:bodyPr wrap="square" rtlCol="0">
            <a:spAutoFit/>
          </a:bodyPr>
          <a:lstStyle/>
          <a:p>
            <a:r>
              <a:rPr lang="en-US" sz="1050" dirty="0">
                <a:solidFill>
                  <a:schemeClr val="tx1"/>
                </a:solidFill>
              </a:rPr>
              <a:t>Speaker Notes will automatically appear in the text box on the page. To design the handout page differently, insert any additional text boxes and graphics as needed, and move the Speaker Notes box off of the page, but do not delete it. </a:t>
            </a:r>
          </a:p>
        </p:txBody>
      </p:sp>
    </p:spTree>
    <p:extLst>
      <p:ext uri="{BB962C8B-B14F-4D97-AF65-F5344CB8AC3E}">
        <p14:creationId xmlns:p14="http://schemas.microsoft.com/office/powerpoint/2010/main" val="3393915420"/>
      </p:ext>
    </p:extLst>
  </p:cSld>
  <p:clrMap bg1="lt1" tx1="dk1" bg2="lt2" tx2="dk2" accent1="accent1" accent2="accent2" accent3="accent3" accent4="accent4" accent5="accent5" accent6="accent6" hlink="hlink" folHlink="folHlink"/>
  <p:hf dt="0"/>
  <p:notesStyle>
    <a:lvl1pPr marL="0" algn="l" defTabSz="914400" rtl="0" eaLnBrk="1" latinLnBrk="0" hangingPunct="1">
      <a:spcBef>
        <a:spcPts val="900"/>
      </a:spcBef>
      <a:defRPr sz="1050" kern="1200">
        <a:solidFill>
          <a:schemeClr val="tx1"/>
        </a:solidFill>
        <a:latin typeface="+mn-lt"/>
        <a:ea typeface="+mn-ea"/>
        <a:cs typeface="+mn-cs"/>
      </a:defRPr>
    </a:lvl1pPr>
    <a:lvl2pPr marL="231775"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2pPr>
    <a:lvl3pPr marL="411480"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3pPr>
    <a:lvl4pPr marL="573088" indent="-12700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4pPr>
    <a:lvl5pPr marL="1828800" algn="l" defTabSz="914400" rtl="0" eaLnBrk="1" latinLnBrk="0" hangingPunct="1">
      <a:spcBef>
        <a:spcPts val="900"/>
      </a:spcBef>
      <a:defRPr sz="105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432" userDrawn="1">
          <p15:clr>
            <a:srgbClr val="F26B43"/>
          </p15:clr>
        </p15:guide>
        <p15:guide id="3" pos="3888" userDrawn="1">
          <p15:clr>
            <a:srgbClr val="F26B43"/>
          </p15:clr>
        </p15:guide>
        <p15:guide id="4" orient="horz" pos="432" userDrawn="1">
          <p15:clr>
            <a:srgbClr val="F26B43"/>
          </p15:clr>
        </p15:guide>
        <p15:guide id="5" pos="2064" userDrawn="1">
          <p15:clr>
            <a:srgbClr val="F26B43"/>
          </p15:clr>
        </p15:guide>
        <p15:guide id="6" pos="225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AD61830B-85AB-908F-E819-D770B13C7699}"/>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5F2BB85D-C5E9-56A1-5B2C-F294052461D5}"/>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0FFF4630-F4DE-449C-EDFB-181F737A1EDF}"/>
              </a:ext>
            </a:extLst>
          </p:cNvPr>
          <p:cNvSpPr>
            <a:spLocks noGrp="1"/>
          </p:cNvSpPr>
          <p:nvPr>
            <p:ph type="sldNum" sz="quarter" idx="5"/>
          </p:nvPr>
        </p:nvSpPr>
        <p:spPr/>
        <p:txBody>
          <a:bodyPr/>
          <a:lstStyle/>
          <a:p>
            <a:fld id="{3B1EFD08-C94F-6048-8AD6-4B7ED2EB73E5}" type="slidenum">
              <a:rPr lang="en-US" smtClean="0"/>
              <a:pPr/>
              <a:t>1</a:t>
            </a:fld>
            <a:endParaRPr lang="en-US" dirty="0"/>
          </a:p>
        </p:txBody>
      </p:sp>
    </p:spTree>
    <p:extLst>
      <p:ext uri="{BB962C8B-B14F-4D97-AF65-F5344CB8AC3E}">
        <p14:creationId xmlns:p14="http://schemas.microsoft.com/office/powerpoint/2010/main" val="580408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C6BEC467-9123-0F09-37A5-4216A3F0DFC2}"/>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DFD3629C-2568-DDFA-2AA9-45A9C4BCA823}"/>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9630FFAD-9B02-AB27-3262-0DB117C44E7F}"/>
              </a:ext>
            </a:extLst>
          </p:cNvPr>
          <p:cNvSpPr>
            <a:spLocks noGrp="1"/>
          </p:cNvSpPr>
          <p:nvPr>
            <p:ph type="sldNum" sz="quarter" idx="5"/>
          </p:nvPr>
        </p:nvSpPr>
        <p:spPr/>
        <p:txBody>
          <a:bodyPr/>
          <a:lstStyle/>
          <a:p>
            <a:fld id="{3B1EFD08-C94F-6048-8AD6-4B7ED2EB73E5}" type="slidenum">
              <a:rPr lang="en-US" smtClean="0"/>
              <a:pPr/>
              <a:t>2</a:t>
            </a:fld>
            <a:endParaRPr lang="en-US"/>
          </a:p>
        </p:txBody>
      </p:sp>
    </p:spTree>
    <p:extLst>
      <p:ext uri="{BB962C8B-B14F-4D97-AF65-F5344CB8AC3E}">
        <p14:creationId xmlns:p14="http://schemas.microsoft.com/office/powerpoint/2010/main" val="2087215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85DF4-5E26-D4B5-7963-9A4E0CCE57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AAEABB-AC40-36DC-0457-303DD5F010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753BCB-896D-9C77-9A08-9E9D8B916E74}"/>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D591B83A-E2A4-4329-D06D-ADF16F2C950A}"/>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EEBDCB3C-63DF-2E55-AD36-995C7EB4433D}"/>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E4C9B0A4-ABD8-DCA2-F7ED-15407A47C9EF}"/>
              </a:ext>
            </a:extLst>
          </p:cNvPr>
          <p:cNvSpPr>
            <a:spLocks noGrp="1"/>
          </p:cNvSpPr>
          <p:nvPr>
            <p:ph type="sldNum" sz="quarter" idx="5"/>
          </p:nvPr>
        </p:nvSpPr>
        <p:spPr/>
        <p:txBody>
          <a:bodyPr/>
          <a:lstStyle/>
          <a:p>
            <a:fld id="{3B1EFD08-C94F-6048-8AD6-4B7ED2EB73E5}" type="slidenum">
              <a:rPr lang="en-US" smtClean="0"/>
              <a:pPr/>
              <a:t>18</a:t>
            </a:fld>
            <a:endParaRPr lang="en-US" dirty="0"/>
          </a:p>
        </p:txBody>
      </p:sp>
    </p:spTree>
    <p:extLst>
      <p:ext uri="{BB962C8B-B14F-4D97-AF65-F5344CB8AC3E}">
        <p14:creationId xmlns:p14="http://schemas.microsoft.com/office/powerpoint/2010/main" val="2131313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600379" y="2407182"/>
            <a:ext cx="8991244"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COVERS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34358417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1 - gradient 3">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30394C-5C91-9DEE-E78B-8B2737F22E88}"/>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1F9A45AA-4C9B-4F3D-9B00-955010BFFB10}" type="datetime1">
              <a:rPr lang="en-US" smtClean="0"/>
              <a:t>9/12/2025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270063619"/>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1">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B92954D4-551A-42ED-A500-34A95CD5658A}" type="datetime1">
              <a:rPr lang="en-US" smtClean="0"/>
              <a:t>9/12/2025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3" name="Picture 2">
            <a:extLst>
              <a:ext uri="{FF2B5EF4-FFF2-40B4-BE49-F238E27FC236}">
                <a16:creationId xmlns:a16="http://schemas.microsoft.com/office/drawing/2014/main" id="{B400FEF8-3A34-CD8C-A6FB-CE13CAA3B7DD}"/>
              </a:ext>
            </a:extLst>
          </p:cNvPr>
          <p:cNvPicPr>
            <a:picLocks noChangeAspect="1"/>
          </p:cNvPicPr>
          <p:nvPr userDrawn="1"/>
        </p:nvPicPr>
        <p:blipFill>
          <a:blip r:embed="rId2"/>
          <a:stretch>
            <a:fillRect/>
          </a:stretch>
        </p:blipFill>
        <p:spPr>
          <a:xfrm rot="16200000">
            <a:off x="4555191"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a:t>
            </a:r>
            <a:br>
              <a:rPr lang="en-US" dirty="0"/>
            </a:br>
            <a:r>
              <a:rPr lang="en-US" dirty="0"/>
              <a:t>divider title</a:t>
            </a:r>
          </a:p>
        </p:txBody>
      </p:sp>
      <p:pic>
        <p:nvPicPr>
          <p:cNvPr id="6" name="Cognizant Logo_rgb_rev_2023" descr="Cognizant logo reversed, SVG format">
            <a:extLst>
              <a:ext uri="{FF2B5EF4-FFF2-40B4-BE49-F238E27FC236}">
                <a16:creationId xmlns:a16="http://schemas.microsoft.com/office/drawing/2014/main" id="{82FF47A8-7CF0-F27D-023E-57FE9B71381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897666278"/>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2">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AF7C349D-DFBC-444A-B2F5-B5608581AD28}" type="datetime1">
              <a:rPr lang="en-US" smtClean="0"/>
              <a:t>9/12/2025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6" name="Picture 5">
            <a:extLst>
              <a:ext uri="{FF2B5EF4-FFF2-40B4-BE49-F238E27FC236}">
                <a16:creationId xmlns:a16="http://schemas.microsoft.com/office/drawing/2014/main" id="{D7B5A0F4-9AAB-4DDF-CF55-9A7C1A97CF2F}"/>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a:t>
            </a:r>
            <a:br>
              <a:rPr lang="en-US" dirty="0"/>
            </a:br>
            <a:r>
              <a:rPr lang="en-US" dirty="0"/>
              <a:t>divider title</a:t>
            </a:r>
          </a:p>
        </p:txBody>
      </p:sp>
      <p:pic>
        <p:nvPicPr>
          <p:cNvPr id="3" name="Cognizant Logo_rgb_rev_2023" descr="Cognizant logo reversed, SVG format">
            <a:extLst>
              <a:ext uri="{FF2B5EF4-FFF2-40B4-BE49-F238E27FC236}">
                <a16:creationId xmlns:a16="http://schemas.microsoft.com/office/drawing/2014/main" id="{10928C0D-93E9-B015-DAA2-F15DE1B8AA5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693668669"/>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3">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10" name="Picture 9">
            <a:extLst>
              <a:ext uri="{FF2B5EF4-FFF2-40B4-BE49-F238E27FC236}">
                <a16:creationId xmlns:a16="http://schemas.microsoft.com/office/drawing/2014/main" id="{A7CFA061-257C-B680-CB8A-410FE77C6A85}"/>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05BEDD96-87AA-4299-8CE3-CAAE9239AB8E}" type="datetime1">
              <a:rPr lang="en-US" smtClean="0"/>
              <a:t>9/12/2025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pic>
        <p:nvPicPr>
          <p:cNvPr id="3" name="Cognizant Logo_rgb_rev_2023" descr="Cognizant logo reversed, SVG format">
            <a:extLst>
              <a:ext uri="{FF2B5EF4-FFF2-40B4-BE49-F238E27FC236}">
                <a16:creationId xmlns:a16="http://schemas.microsoft.com/office/drawing/2014/main" id="{9CDEB77C-83A9-471E-0DD7-632772E158A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04379831"/>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1">
    <p:bg>
      <p:bgRef idx="1001">
        <a:schemeClr val="bg2"/>
      </p:bgRef>
    </p:bg>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6DF08015-38F6-54F7-EFDB-1C1EAF004ABF}"/>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rotWithShape="1">
          <a:blip r:embed="rId2"/>
          <a:srcRect t="20568"/>
          <a:stretch/>
        </p:blipFill>
        <p:spPr>
          <a:xfrm rot="16200000">
            <a:off x="-86681" y="86681"/>
            <a:ext cx="6858000" cy="6684639"/>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5005AE86-1640-4D8B-A4F0-019A930B54B1}" type="datetime1">
              <a:rPr lang="en-US" smtClean="0"/>
              <a:t>9/12/2025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7" name="Table Placeholder 6">
            <a:extLst>
              <a:ext uri="{FF2B5EF4-FFF2-40B4-BE49-F238E27FC236}">
                <a16:creationId xmlns:a16="http://schemas.microsoft.com/office/drawing/2014/main" id="{E6CF90BD-F1D4-0D82-4CDD-222505B22CE8}"/>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248096880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2">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A0D8AB6-3AED-7935-402A-4053B324B5CB}"/>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26" name="Picture 25">
            <a:extLst>
              <a:ext uri="{FF2B5EF4-FFF2-40B4-BE49-F238E27FC236}">
                <a16:creationId xmlns:a16="http://schemas.microsoft.com/office/drawing/2014/main" id="{2E287986-5735-CAAE-7F1D-D641F5BF13F7}"/>
              </a:ext>
            </a:extLst>
          </p:cNvPr>
          <p:cNvPicPr>
            <a:picLocks noChangeAspect="1"/>
          </p:cNvPicPr>
          <p:nvPr userDrawn="1"/>
        </p:nvPicPr>
        <p:blipFill rotWithShape="1">
          <a:blip r:embed="rId2"/>
          <a:srcRect t="20568"/>
          <a:stretch/>
        </p:blipFill>
        <p:spPr>
          <a:xfrm rot="16200000">
            <a:off x="-86682" y="86681"/>
            <a:ext cx="6858000" cy="6684637"/>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E03C1F63-A2DD-4DE2-8D77-4EDDD69835E5}" type="datetime1">
              <a:rPr lang="en-US" smtClean="0"/>
              <a:t>9/12/2025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5" name="Table Placeholder 6">
            <a:extLst>
              <a:ext uri="{FF2B5EF4-FFF2-40B4-BE49-F238E27FC236}">
                <a16:creationId xmlns:a16="http://schemas.microsoft.com/office/drawing/2014/main" id="{E57C6CAD-0EE0-4D1F-585B-3C9CA1A4DCF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85884541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3">
    <p:bg>
      <p:bgRef idx="1001">
        <a:schemeClr val="bg2"/>
      </p:bgRef>
    </p:bg>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E083EF2-B9ED-A8EB-E84E-F0E0FBE4C14E}"/>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24" name="Picture 23">
            <a:extLst>
              <a:ext uri="{FF2B5EF4-FFF2-40B4-BE49-F238E27FC236}">
                <a16:creationId xmlns:a16="http://schemas.microsoft.com/office/drawing/2014/main" id="{D3B5FB7A-3A13-9083-843A-06B731B02439}"/>
              </a:ext>
            </a:extLst>
          </p:cNvPr>
          <p:cNvPicPr>
            <a:picLocks noChangeAspect="1"/>
          </p:cNvPicPr>
          <p:nvPr userDrawn="1"/>
        </p:nvPicPr>
        <p:blipFill rotWithShape="1">
          <a:blip r:embed="rId2"/>
          <a:srcRect t="20568"/>
          <a:stretch/>
        </p:blipFill>
        <p:spPr>
          <a:xfrm rot="16200000">
            <a:off x="-86681" y="86682"/>
            <a:ext cx="6858000" cy="668463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 </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894E410E-EBAE-44D2-861A-9BA5FD172332}" type="datetime1">
              <a:rPr lang="en-US" smtClean="0"/>
              <a:t>9/12/2025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3" name="Table Placeholder 6">
            <a:extLst>
              <a:ext uri="{FF2B5EF4-FFF2-40B4-BE49-F238E27FC236}">
                <a16:creationId xmlns:a16="http://schemas.microsoft.com/office/drawing/2014/main" id="{14B17B9E-37F1-2E25-4E4D-4BE64E780B0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369510336"/>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4 - gradient 1">
    <p:bg>
      <p:bgRef idx="1001">
        <a:schemeClr val="bg1"/>
      </p:bgRef>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F4124EB5-51FD-40CC-8D44-0DC571C5E665}" type="datetime1">
              <a:rPr lang="en-US" smtClean="0"/>
              <a:t>9/12/2025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23640641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4 - gradient 2">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231D93-F448-189B-0481-564A24064BF8}"/>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6C725206-C539-4CD5-9A96-6A6EA4047699}" type="datetime1">
              <a:rPr lang="en-US" smtClean="0"/>
              <a:t>9/12/2025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spTree>
    <p:extLst>
      <p:ext uri="{BB962C8B-B14F-4D97-AF65-F5344CB8AC3E}">
        <p14:creationId xmlns:p14="http://schemas.microsoft.com/office/powerpoint/2010/main" val="182028784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4 - gradient 3">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C6B776-428C-5C39-6B96-46437F782E11}"/>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609EE139-3B1D-4FC0-A0F3-A113B4CC045D}" type="datetime1">
              <a:rPr lang="en-US" smtClean="0"/>
              <a:t>9/12/2025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spTree>
    <p:extLst>
      <p:ext uri="{BB962C8B-B14F-4D97-AF65-F5344CB8AC3E}">
        <p14:creationId xmlns:p14="http://schemas.microsoft.com/office/powerpoint/2010/main" val="227114782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1">
    <p:bg bwMode="auto">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8B373-B954-E6CF-C9C8-9AC20DDB2431}"/>
              </a:ext>
            </a:extLst>
          </p:cNvPr>
          <p:cNvSpPr>
            <a:spLocks noGrp="1"/>
          </p:cNvSpPr>
          <p:nvPr>
            <p:ph type="ctrTitle" hasCustomPrompt="1"/>
          </p:nvPr>
        </p:nvSpPr>
        <p:spPr bwMode="white">
          <a:xfrm>
            <a:off x="1005839" y="2936367"/>
            <a:ext cx="4023360" cy="997196"/>
          </a:xfrm>
        </p:spPr>
        <p:txBody>
          <a:bodyPr anchor="b"/>
          <a:lstStyle>
            <a:lvl1pPr algn="l">
              <a:defRPr sz="3600" b="1"/>
            </a:lvl1pPr>
          </a:lstStyle>
          <a:p>
            <a:r>
              <a:rPr lang="en-US" dirty="0"/>
              <a:t>Click to add title Arial 36pt bold</a:t>
            </a:r>
          </a:p>
        </p:txBody>
      </p:sp>
      <p:sp>
        <p:nvSpPr>
          <p:cNvPr id="3" name="Subtitle 2">
            <a:extLst>
              <a:ext uri="{FF2B5EF4-FFF2-40B4-BE49-F238E27FC236}">
                <a16:creationId xmlns:a16="http://schemas.microsoft.com/office/drawing/2014/main" id="{0C972F9C-09A7-DBD8-2D67-0D748097DF24}"/>
              </a:ext>
            </a:extLst>
          </p:cNvPr>
          <p:cNvSpPr>
            <a:spLocks noGrp="1"/>
          </p:cNvSpPr>
          <p:nvPr>
            <p:ph type="subTitle" idx="1" hasCustomPrompt="1"/>
          </p:nvPr>
        </p:nvSpPr>
        <p:spPr bwMode="white">
          <a:xfrm>
            <a:off x="1005839" y="4187952"/>
            <a:ext cx="4023360" cy="332399"/>
          </a:xfrm>
        </p:spPr>
        <p:txBody>
          <a:bodyPr>
            <a:spAutoFit/>
          </a:bodyPr>
          <a:lstStyle>
            <a:lvl1pPr marL="0" indent="0" algn="l">
              <a:lnSpc>
                <a:spcPct val="90000"/>
              </a:lnSpc>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6" name="Text Placeholder 15">
            <a:extLst>
              <a:ext uri="{FF2B5EF4-FFF2-40B4-BE49-F238E27FC236}">
                <a16:creationId xmlns:a16="http://schemas.microsoft.com/office/drawing/2014/main" id="{368BAD18-89D3-751D-5AD5-9D192969E4B8}"/>
              </a:ext>
            </a:extLst>
          </p:cNvPr>
          <p:cNvSpPr>
            <a:spLocks noGrp="1"/>
          </p:cNvSpPr>
          <p:nvPr>
            <p:ph type="body" sz="quarter" idx="13" hasCustomPrompt="1"/>
          </p:nvPr>
        </p:nvSpPr>
        <p:spPr bwMode="white">
          <a:xfrm>
            <a:off x="1005840" y="5221923"/>
            <a:ext cx="4023360" cy="187359"/>
          </a:xfrm>
        </p:spPr>
        <p:txBody>
          <a:bodyPr>
            <a:spAutoFit/>
          </a:bodyPr>
          <a:lstStyle>
            <a:lvl1pPr marL="0" indent="0">
              <a:buNone/>
              <a:defRPr sz="1200"/>
            </a:lvl1pPr>
          </a:lstStyle>
          <a:p>
            <a:pPr lvl="0"/>
            <a:r>
              <a:rPr lang="en-US" dirty="0"/>
              <a:t>Click to add date</a:t>
            </a:r>
          </a:p>
        </p:txBody>
      </p:sp>
      <p:pic>
        <p:nvPicPr>
          <p:cNvPr id="5" name="Cognizant Logo_rgb_rev_2023">
            <a:extLst>
              <a:ext uri="{FF2B5EF4-FFF2-40B4-BE49-F238E27FC236}">
                <a16:creationId xmlns:a16="http://schemas.microsoft.com/office/drawing/2014/main" id="{6D31EA89-5C1D-DE6B-0A5E-E426A85A66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7141" y="534665"/>
            <a:ext cx="1783080" cy="312988"/>
          </a:xfrm>
          <a:prstGeom prst="rect">
            <a:avLst/>
          </a:prstGeom>
        </p:spPr>
      </p:pic>
      <p:sp>
        <p:nvSpPr>
          <p:cNvPr id="4" name="Date Placeholder 3">
            <a:extLst>
              <a:ext uri="{FF2B5EF4-FFF2-40B4-BE49-F238E27FC236}">
                <a16:creationId xmlns:a16="http://schemas.microsoft.com/office/drawing/2014/main" id="{F704D708-80D4-E81A-396C-38F535D61CAA}"/>
              </a:ext>
            </a:extLst>
          </p:cNvPr>
          <p:cNvSpPr>
            <a:spLocks noGrp="1"/>
          </p:cNvSpPr>
          <p:nvPr>
            <p:ph type="dt" sz="half" idx="14"/>
          </p:nvPr>
        </p:nvSpPr>
        <p:spPr bwMode="white"/>
        <p:txBody>
          <a:bodyPr/>
          <a:lstStyle/>
          <a:p>
            <a:fld id="{C654E610-DB42-4088-BCAC-33270A5A4A3B}" type="datetime1">
              <a:rPr lang="en-US" smtClean="0"/>
              <a:t>9/12/2025</a:t>
            </a:fld>
            <a:endParaRPr lang="en-US" dirty="0"/>
          </a:p>
        </p:txBody>
      </p:sp>
      <p:sp>
        <p:nvSpPr>
          <p:cNvPr id="6" name="Footer Placeholder 5">
            <a:extLst>
              <a:ext uri="{FF2B5EF4-FFF2-40B4-BE49-F238E27FC236}">
                <a16:creationId xmlns:a16="http://schemas.microsoft.com/office/drawing/2014/main" id="{A7F602FB-08B6-9224-2ED9-82E1EB902A97}"/>
              </a:ext>
            </a:extLst>
          </p:cNvPr>
          <p:cNvSpPr>
            <a:spLocks noGrp="1"/>
          </p:cNvSpPr>
          <p:nvPr>
            <p:ph type="ftr" sz="quarter" idx="15"/>
          </p:nvPr>
        </p:nvSpPr>
        <p:spPr bwMode="white">
          <a:xfrm>
            <a:off x="1005840" y="6400800"/>
            <a:ext cx="1371600" cy="228600"/>
          </a:xfrm>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C08A7654-3A43-87A9-ABBA-350B88EB467E}"/>
              </a:ext>
            </a:extLst>
          </p:cNvPr>
          <p:cNvSpPr>
            <a:spLocks noGrp="1"/>
          </p:cNvSpPr>
          <p:nvPr>
            <p:ph type="sldNum" sz="quarter" idx="16"/>
          </p:nvPr>
        </p:nvSpPr>
        <p:spPr bwMode="white"/>
        <p:txBody>
          <a:bodyPr/>
          <a:lstStyle/>
          <a:p>
            <a:fld id="{38826FC0-333C-E549-9FA3-0EE43DF298A3}" type="slidenum">
              <a:rPr lang="en-US" smtClean="0"/>
              <a:pPr/>
              <a:t>‹#›</a:t>
            </a:fld>
            <a:endParaRPr lang="en-US" dirty="0"/>
          </a:p>
        </p:txBody>
      </p:sp>
      <p:pic>
        <p:nvPicPr>
          <p:cNvPr id="14" name="Picture 13">
            <a:extLst>
              <a:ext uri="{FF2B5EF4-FFF2-40B4-BE49-F238E27FC236}">
                <a16:creationId xmlns:a16="http://schemas.microsoft.com/office/drawing/2014/main" id="{D0F03245-CDE7-48AA-BD1B-F0D6935521F6}"/>
              </a:ext>
            </a:extLst>
          </p:cNvPr>
          <p:cNvPicPr>
            <a:picLocks noChangeAspect="1"/>
          </p:cNvPicPr>
          <p:nvPr/>
        </p:nvPicPr>
        <p:blipFill rotWithShape="1">
          <a:blip r:embed="rId4">
            <a:alphaModFix/>
          </a:blip>
          <a:srcRect l="-2" r="-9" b="23"/>
          <a:stretch/>
        </p:blipFill>
        <p:spPr>
          <a:xfrm>
            <a:off x="5221960" y="-2"/>
            <a:ext cx="6970040" cy="6858002"/>
          </a:xfrm>
          <a:prstGeom prst="rect">
            <a:avLst/>
          </a:prstGeom>
        </p:spPr>
      </p:pic>
    </p:spTree>
    <p:extLst>
      <p:ext uri="{BB962C8B-B14F-4D97-AF65-F5344CB8AC3E}">
        <p14:creationId xmlns:p14="http://schemas.microsoft.com/office/powerpoint/2010/main" val="8384312"/>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5 - gradient 1">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000023D-E955-5182-3282-0810B76F4603}"/>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3" name="Picture Placeholder 42">
            <a:extLst>
              <a:ext uri="{FF2B5EF4-FFF2-40B4-BE49-F238E27FC236}">
                <a16:creationId xmlns:a16="http://schemas.microsoft.com/office/drawing/2014/main" id="{EC842FEB-95BB-4FB4-3FA3-1E474B85B1F9}"/>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3EAF8B40-B29E-414A-9231-017F753B963C}" type="datetime1">
              <a:rPr lang="en-US" smtClean="0"/>
              <a:t>9/12/2025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44" name="Title 43">
            <a:extLst>
              <a:ext uri="{FF2B5EF4-FFF2-40B4-BE49-F238E27FC236}">
                <a16:creationId xmlns:a16="http://schemas.microsoft.com/office/drawing/2014/main" id="{B01F0658-A406-0A81-8740-42D0296493A0}"/>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202631416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5 - gradient 2">
    <p:bg>
      <p:bgRef idx="1001">
        <a:schemeClr val="bg1"/>
      </p:bgRef>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409E97D-0361-7DD7-5A21-A33316BCCCD6}"/>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9D2A95BB-6B24-408C-A56B-816E9D0158BB}" type="datetime1">
              <a:rPr lang="en-US" smtClean="0"/>
              <a:t>9/12/2025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2" name="Picture Placeholder 1">
            <a:extLst>
              <a:ext uri="{FF2B5EF4-FFF2-40B4-BE49-F238E27FC236}">
                <a16:creationId xmlns:a16="http://schemas.microsoft.com/office/drawing/2014/main" id="{C783E89B-070C-A8F7-620B-402672D863BE}"/>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3" name="Title 43">
            <a:extLst>
              <a:ext uri="{FF2B5EF4-FFF2-40B4-BE49-F238E27FC236}">
                <a16:creationId xmlns:a16="http://schemas.microsoft.com/office/drawing/2014/main" id="{6F701354-590A-2F87-01D8-E966A92E9AC2}"/>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142995245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5 - gradient 3">
    <p:bg>
      <p:bgRef idx="1001">
        <a:schemeClr val="bg1"/>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4C4F196-D7A9-ED2E-C141-813614D36A3A}"/>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8C4B3C08-E32E-46A6-9940-C674B78126A2}" type="datetime1">
              <a:rPr lang="en-US" smtClean="0"/>
              <a:t>9/12/2025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2" name="Picture Placeholder 1">
            <a:extLst>
              <a:ext uri="{FF2B5EF4-FFF2-40B4-BE49-F238E27FC236}">
                <a16:creationId xmlns:a16="http://schemas.microsoft.com/office/drawing/2014/main" id="{4C31AD8D-BE37-52EE-F12C-2DD4458EFD1C}"/>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3" name="Title 43">
            <a:extLst>
              <a:ext uri="{FF2B5EF4-FFF2-40B4-BE49-F238E27FC236}">
                <a16:creationId xmlns:a16="http://schemas.microsoft.com/office/drawing/2014/main" id="{142A0D92-C0EF-2935-ECF6-3D38467DA7E3}"/>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316736071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tent">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951966" y="2407183"/>
            <a:ext cx="10288073"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CONTENT</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984837384"/>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BAA707EB-F149-4F65-A059-3E9202505DFA}" type="datetime1">
              <a:rPr lang="en-US" smtClean="0"/>
              <a:t>9/12/2025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1541436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uper head, sub head, footnote - Super head, sub head, footnot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2"/>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2"/>
                </a:solidFill>
              </a:defRPr>
            </a:lvl1pPr>
          </a:lstStyle>
          <a:p>
            <a:pPr lvl="0"/>
            <a:r>
              <a:rPr lang="en-US" dirty="0"/>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accent6">
                    <a:lumMod val="50000"/>
                  </a:schemeClr>
                </a:solidFill>
              </a:defRPr>
            </a:lvl1pPr>
          </a:lstStyle>
          <a:p>
            <a:pPr lvl="0"/>
            <a:r>
              <a:rPr lang="en-US" dirty="0"/>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163F489F-9B53-4FCC-B3C2-252173530A19}" type="datetime1">
              <a:rPr lang="en-US" smtClean="0"/>
              <a:t>9/12/2025</a:t>
            </a:fld>
            <a:endParaRPr lang="en-US" dirty="0"/>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0923293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 ligh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AE93934B-F4CE-AD9A-35D6-CC331792B5C3}"/>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dirty="0"/>
              <a:t>Click to add title</a:t>
            </a:r>
          </a:p>
        </p:txBody>
      </p:sp>
      <p:sp>
        <p:nvSpPr>
          <p:cNvPr id="3" name="Date Placeholder 2">
            <a:extLst>
              <a:ext uri="{FF2B5EF4-FFF2-40B4-BE49-F238E27FC236}">
                <a16:creationId xmlns:a16="http://schemas.microsoft.com/office/drawing/2014/main" id="{84022F7E-4713-F54B-0D06-50B8F5080741}"/>
              </a:ext>
            </a:extLst>
          </p:cNvPr>
          <p:cNvSpPr>
            <a:spLocks noGrp="1"/>
          </p:cNvSpPr>
          <p:nvPr>
            <p:ph type="dt" sz="half" idx="10"/>
          </p:nvPr>
        </p:nvSpPr>
        <p:spPr/>
        <p:txBody>
          <a:bodyPr/>
          <a:lstStyle/>
          <a:p>
            <a:fld id="{32523293-0015-4865-92C0-63029C67C08B}" type="datetime1">
              <a:rPr lang="en-US" smtClean="0"/>
              <a:t>9/12/2025</a:t>
            </a:fld>
            <a:endParaRPr lang="en-US" dirty="0"/>
          </a:p>
        </p:txBody>
      </p:sp>
      <p:sp>
        <p:nvSpPr>
          <p:cNvPr id="7" name="Footer Placeholder 6">
            <a:extLst>
              <a:ext uri="{FF2B5EF4-FFF2-40B4-BE49-F238E27FC236}">
                <a16:creationId xmlns:a16="http://schemas.microsoft.com/office/drawing/2014/main" id="{E800DDDC-1A7E-DB83-3DF7-C1422F0007E3}"/>
              </a:ext>
            </a:extLst>
          </p:cNvPr>
          <p:cNvSpPr>
            <a:spLocks noGrp="1"/>
          </p:cNvSpPr>
          <p:nvPr>
            <p:ph type="ftr" sz="quarter" idx="11"/>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ACBA0657-9DC2-4B9A-96F7-59E8C05D92C8}"/>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8471106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D0AD1154-7DA6-4D00-9C05-2C627858BDDF}" type="datetime1">
              <a:rPr lang="en-US" smtClean="0"/>
              <a:t>9/12/2025</a:t>
            </a:fld>
            <a:endParaRPr lang="en-US" dirty="0"/>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41404100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199" y="1447800"/>
            <a:ext cx="5212080"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lvl1pPr marL="0" indent="0">
              <a:buNone/>
              <a:defRPr/>
            </a:lvl1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CF52D24F-A919-4C36-9BB0-CC56D69F5134}" type="datetime1">
              <a:rPr lang="en-US" smtClean="0"/>
              <a:t>9/12/2025</a:t>
            </a:fld>
            <a:endParaRPr lang="en-US" dirty="0"/>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a:t>© 2025–2027 Cognizant | Private</a:t>
            </a:r>
            <a:endParaRPr lang="en-US" dirty="0"/>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9334579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4th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dirty="0"/>
              <a:t>Click to add content</a:t>
            </a:r>
          </a:p>
          <a:p>
            <a:pPr lvl="1"/>
            <a:r>
              <a:rPr lang="en-US" dirty="0"/>
              <a:t>2nd level</a:t>
            </a:r>
          </a:p>
          <a:p>
            <a:pPr lvl="2"/>
            <a:r>
              <a:rPr lang="en-US" dirty="0"/>
              <a:t>3rd level text</a:t>
            </a:r>
          </a:p>
          <a:p>
            <a:pPr lvl="3"/>
            <a:r>
              <a:rPr lang="en-US" dirty="0"/>
              <a:t>4th level text</a:t>
            </a:r>
          </a:p>
          <a:p>
            <a:pPr lvl="4"/>
            <a:r>
              <a:rPr lang="en-US" dirty="0"/>
              <a:t>4th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4th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54255A21-2286-48B2-85B8-09A3AB748CB1}" type="datetime1">
              <a:rPr lang="en-US" smtClean="0"/>
              <a:t>9/12/2025</a:t>
            </a:fld>
            <a:endParaRPr lang="en-US" dirty="0"/>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a:t>© 2025–2027 Cognizant | Private</a:t>
            </a:r>
            <a:endParaRPr lang="en-US" dirty="0"/>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822441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2">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hasCustomPrompt="1"/>
          </p:nvPr>
        </p:nvSpPr>
        <p:spPr>
          <a:xfrm>
            <a:off x="1005840" y="2431804"/>
            <a:ext cx="8712200" cy="997196"/>
          </a:xfrm>
        </p:spPr>
        <p:txBody>
          <a:bodyPr anchor="b">
            <a:spAutoFit/>
          </a:bodyPr>
          <a:lstStyle>
            <a:lvl1pPr algn="l">
              <a:defRPr sz="3600" b="1">
                <a:solidFill>
                  <a:schemeClr val="tx2"/>
                </a:solidFill>
              </a:defRPr>
            </a:lvl1pPr>
          </a:lstStyle>
          <a:p>
            <a:r>
              <a:rPr lang="en-US" dirty="0"/>
              <a:t>Click to add extra long presentation </a:t>
            </a:r>
            <a:br>
              <a:rPr lang="en-US" dirty="0"/>
            </a:br>
            <a:r>
              <a:rPr lang="en-US" dirty="0"/>
              <a:t>title Arial 36pt bold</a:t>
            </a:r>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hasCustomPrompt="1"/>
          </p:nvPr>
        </p:nvSpPr>
        <p:spPr>
          <a:xfrm>
            <a:off x="1005840" y="3885739"/>
            <a:ext cx="8712200" cy="276999"/>
          </a:xfrm>
          <a:prstGeom prst="rect">
            <a:avLst/>
          </a:prstGeom>
        </p:spPr>
        <p:txBody>
          <a:bodyPr wrap="square" lIns="0" tIns="0" rIns="0" bIns="0">
            <a:spAutoFit/>
          </a:bodyPr>
          <a:lstStyle>
            <a:lvl1pPr marL="0" indent="0" algn="l">
              <a:lnSpc>
                <a:spcPct val="90000"/>
              </a:lnSpc>
              <a:buNone/>
              <a:defRPr sz="20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1005840" y="5221922"/>
            <a:ext cx="4023360" cy="187359"/>
          </a:xfrm>
          <a:prstGeom prst="rect">
            <a:avLst/>
          </a:prstGeom>
        </p:spPr>
        <p:txBody>
          <a:bodyPr wrap="none">
            <a:spAutoFit/>
          </a:bodyPr>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add date</a:t>
            </a:r>
          </a:p>
        </p:txBody>
      </p:sp>
      <p:pic>
        <p:nvPicPr>
          <p:cNvPr id="2" name="Cognizant Logo_rgb_rev_2023">
            <a:extLst>
              <a:ext uri="{FF2B5EF4-FFF2-40B4-BE49-F238E27FC236}">
                <a16:creationId xmlns:a16="http://schemas.microsoft.com/office/drawing/2014/main" id="{A289B6B7-484E-820F-55A6-B545B1D7FE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invGray">
          <a:xfrm>
            <a:off x="376990" y="1095300"/>
            <a:ext cx="2624328" cy="460654"/>
          </a:xfrm>
          <a:prstGeom prst="rect">
            <a:avLst/>
          </a:prstGeom>
        </p:spPr>
      </p:pic>
      <p:sp>
        <p:nvSpPr>
          <p:cNvPr id="5" name="Date Placeholder 4">
            <a:extLst>
              <a:ext uri="{FF2B5EF4-FFF2-40B4-BE49-F238E27FC236}">
                <a16:creationId xmlns:a16="http://schemas.microsoft.com/office/drawing/2014/main" id="{7ED7D619-D61B-E60B-63C9-B090CABB0105}"/>
              </a:ext>
            </a:extLst>
          </p:cNvPr>
          <p:cNvSpPr>
            <a:spLocks noGrp="1"/>
          </p:cNvSpPr>
          <p:nvPr>
            <p:ph type="dt" sz="half" idx="13"/>
          </p:nvPr>
        </p:nvSpPr>
        <p:spPr/>
        <p:txBody>
          <a:bodyPr/>
          <a:lstStyle/>
          <a:p>
            <a:fld id="{295A92A4-D239-4DAC-83D7-9560A78607E9}" type="datetime1">
              <a:rPr lang="en-US" smtClean="0"/>
              <a:t>9/12/2025</a:t>
            </a:fld>
            <a:endParaRPr lang="en-US" dirty="0"/>
          </a:p>
        </p:txBody>
      </p:sp>
      <p:sp>
        <p:nvSpPr>
          <p:cNvPr id="6" name="Footer Placeholder 5">
            <a:extLst>
              <a:ext uri="{FF2B5EF4-FFF2-40B4-BE49-F238E27FC236}">
                <a16:creationId xmlns:a16="http://schemas.microsoft.com/office/drawing/2014/main" id="{70F51BFC-5EC2-9CD1-7F12-40FA9671C977}"/>
              </a:ext>
            </a:extLst>
          </p:cNvPr>
          <p:cNvSpPr>
            <a:spLocks noGrp="1"/>
          </p:cNvSpPr>
          <p:nvPr>
            <p:ph type="ftr" sz="quarter" idx="14"/>
          </p:nvPr>
        </p:nvSpPr>
        <p:spPr>
          <a:xfrm>
            <a:off x="1005840" y="6400800"/>
            <a:ext cx="1371600" cy="228600"/>
          </a:xfrm>
        </p:spPr>
        <p:txBody>
          <a:bodyPr/>
          <a:lstStyle/>
          <a:p>
            <a:r>
              <a:rPr lang="en-US"/>
              <a:t>© 2025–2027 Cognizant | Private</a:t>
            </a:r>
            <a:endParaRPr lang="en-US" dirty="0"/>
          </a:p>
        </p:txBody>
      </p:sp>
      <p:sp>
        <p:nvSpPr>
          <p:cNvPr id="7" name="Slide Number Placeholder 6">
            <a:extLst>
              <a:ext uri="{FF2B5EF4-FFF2-40B4-BE49-F238E27FC236}">
                <a16:creationId xmlns:a16="http://schemas.microsoft.com/office/drawing/2014/main" id="{5A2E8399-6911-0E44-17E5-8C2D8297AA27}"/>
              </a:ext>
            </a:extLst>
          </p:cNvPr>
          <p:cNvSpPr>
            <a:spLocks noGrp="1"/>
          </p:cNvSpPr>
          <p:nvPr>
            <p:ph type="sldNum" sz="quarter" idx="1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9631327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horizontal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1F36B69E-D9F9-452B-9074-A7489B939D17}" type="datetime1">
              <a:rPr lang="en-US" smtClean="0"/>
              <a:t>9/12/2025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5" name="Straight Connector 4">
            <a:extLst>
              <a:ext uri="{FF2B5EF4-FFF2-40B4-BE49-F238E27FC236}">
                <a16:creationId xmlns:a16="http://schemas.microsoft.com/office/drawing/2014/main" id="{429A3035-2EDB-6331-792C-C204BF38F6AC}"/>
              </a:ext>
            </a:extLst>
          </p:cNvPr>
          <p:cNvCxnSpPr>
            <a:cxnSpLocks/>
          </p:cNvCxnSpPr>
          <p:nvPr/>
        </p:nvCxnSpPr>
        <p:spPr>
          <a:xfrm>
            <a:off x="452438" y="1342781"/>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6E72534-59BF-D450-E5D9-32D085C7E6D9}"/>
              </a:ext>
            </a:extLst>
          </p:cNvPr>
          <p:cNvCxnSpPr>
            <a:cxnSpLocks/>
          </p:cNvCxnSpPr>
          <p:nvPr/>
        </p:nvCxnSpPr>
        <p:spPr>
          <a:xfrm>
            <a:off x="3962400" y="1342781"/>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774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0"/>
            <a:ext cx="5212080" cy="4571999"/>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0975437E-1DBA-4B9C-9581-0BBB1993339C}" type="datetime1">
              <a:rPr lang="en-US" smtClean="0"/>
              <a:t>9/12/2025</a:t>
            </a:fld>
            <a:endParaRPr lang="en-US" dirty="0"/>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6" name="Straight Connector 5">
            <a:extLst>
              <a:ext uri="{FF2B5EF4-FFF2-40B4-BE49-F238E27FC236}">
                <a16:creationId xmlns:a16="http://schemas.microsoft.com/office/drawing/2014/main" id="{124E5F2F-71BE-F7DA-234E-403E9123E2E3}"/>
              </a:ext>
            </a:extLst>
          </p:cNvPr>
          <p:cNvCxnSpPr>
            <a:cxnSpLocks/>
          </p:cNvCxnSpPr>
          <p:nvPr/>
        </p:nvCxnSpPr>
        <p:spPr>
          <a:xfrm>
            <a:off x="6096000" y="1444750"/>
            <a:ext cx="0" cy="457199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2424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29184"/>
          </a:xfrm>
        </p:spPr>
        <p:txBody>
          <a:bodyPr anchor="t"/>
          <a:lstStyle>
            <a:lvl1pPr>
              <a:defRPr sz="2400"/>
            </a:lvl1pPr>
          </a:lstStyle>
          <a:p>
            <a:r>
              <a:rPr lang="en-US" dirty="0"/>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F634C7C7-C4EF-4670-B999-297CDE7276C2}" type="datetime1">
              <a:rPr lang="en-US" smtClean="0"/>
              <a:t>9/12/2025</a:t>
            </a:fld>
            <a:endParaRPr lang="en-US" dirty="0"/>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0013306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08E9509E-2D00-4425-8617-63AD21C2168D}" type="datetime1">
              <a:rPr lang="en-US" smtClean="0"/>
              <a:t>9/12/2025</a:t>
            </a:fld>
            <a:endParaRPr lang="en-US" dirty="0"/>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525052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tatement - light">
    <p:bg>
      <p:bgRef idx="1001">
        <a:schemeClr val="bg2"/>
      </p:bgRef>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2"/>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dirty="0"/>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dirty="0"/>
              <a:t>Click to edit statement or quote </a:t>
            </a:r>
            <a:br>
              <a:rPr lang="en-US" dirty="0"/>
            </a:br>
            <a:r>
              <a:rPr lang="en-US" dirty="0"/>
              <a:t>in Arial 36pt bold</a:t>
            </a:r>
          </a:p>
        </p:txBody>
      </p:sp>
      <p:sp>
        <p:nvSpPr>
          <p:cNvPr id="4" name="Date Placeholder 3">
            <a:extLst>
              <a:ext uri="{FF2B5EF4-FFF2-40B4-BE49-F238E27FC236}">
                <a16:creationId xmlns:a16="http://schemas.microsoft.com/office/drawing/2014/main" id="{A90C7F1F-725F-1A52-1D97-F08B00EAAD97}"/>
              </a:ext>
            </a:extLst>
          </p:cNvPr>
          <p:cNvSpPr>
            <a:spLocks noGrp="1"/>
          </p:cNvSpPr>
          <p:nvPr>
            <p:ph type="dt" sz="half" idx="14"/>
          </p:nvPr>
        </p:nvSpPr>
        <p:spPr/>
        <p:txBody>
          <a:bodyPr/>
          <a:lstStyle/>
          <a:p>
            <a:fld id="{B301B72F-569F-4EC1-BC0D-A48112D7E658}" type="datetime1">
              <a:rPr lang="en-US" smtClean="0"/>
              <a:t>9/12/2025</a:t>
            </a:fld>
            <a:endParaRPr lang="en-US" dirty="0"/>
          </a:p>
        </p:txBody>
      </p:sp>
      <p:sp>
        <p:nvSpPr>
          <p:cNvPr id="7" name="Footer Placeholder 6">
            <a:extLst>
              <a:ext uri="{FF2B5EF4-FFF2-40B4-BE49-F238E27FC236}">
                <a16:creationId xmlns:a16="http://schemas.microsoft.com/office/drawing/2014/main" id="{D50B4EFF-B670-387B-EBF2-318801CE65AB}"/>
              </a:ext>
            </a:extLst>
          </p:cNvPr>
          <p:cNvSpPr>
            <a:spLocks noGrp="1"/>
          </p:cNvSpPr>
          <p:nvPr>
            <p:ph type="ftr" sz="quarter" idx="15"/>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B54DEEBD-7FD8-B1BF-8875-FF2A60284D39}"/>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7264736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421640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E240D85D-6E93-453E-9D10-D2844A4FB22C}" type="datetime1">
              <a:rPr lang="en-US" smtClean="0"/>
              <a:t>9/12/2025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dirty="0"/>
              <a:t>Client logo</a:t>
            </a:r>
            <a:br>
              <a:rPr lang="en-US" dirty="0"/>
            </a:br>
            <a:r>
              <a:rPr lang="en-US" dirty="0"/>
              <a:t>(crop: fit to make sure </a:t>
            </a:r>
            <a:br>
              <a:rPr lang="en-US" dirty="0"/>
            </a:br>
            <a:r>
              <a:rPr lang="en-US" dirty="0"/>
              <a:t>entire logo is visible)</a:t>
            </a:r>
          </a:p>
        </p:txBody>
      </p:sp>
    </p:spTree>
    <p:extLst>
      <p:ext uri="{BB962C8B-B14F-4D97-AF65-F5344CB8AC3E}">
        <p14:creationId xmlns:p14="http://schemas.microsoft.com/office/powerpoint/2010/main" val="24429341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light - no imag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73A3D6-80E4-AC3E-7815-5FDC789342D0}"/>
              </a:ext>
            </a:extLst>
          </p:cNvPr>
          <p:cNvSpPr/>
          <p:nvPr userDrawn="1"/>
        </p:nvSpPr>
        <p:spPr>
          <a:xfrm>
            <a:off x="0" y="0"/>
            <a:ext cx="42164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bg1"/>
                </a:solidFill>
              </a:defRPr>
            </a:lvl1pPr>
          </a:lstStyle>
          <a:p>
            <a:fld id="{3D4BFC8A-E4DD-4119-B3BA-BC9D4E473C99}" type="datetime1">
              <a:rPr lang="en-US" smtClean="0"/>
              <a:t>9/12/2025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dirty="0"/>
              <a:t>Client logo</a:t>
            </a:r>
            <a:br>
              <a:rPr lang="en-US" dirty="0"/>
            </a:br>
            <a:r>
              <a:rPr lang="en-US" dirty="0"/>
              <a:t>(crop: fit to make sure </a:t>
            </a:r>
            <a:br>
              <a:rPr lang="en-US" dirty="0"/>
            </a:br>
            <a:r>
              <a:rPr lang="en-US" dirty="0"/>
              <a:t>entire logo is visible)</a:t>
            </a:r>
          </a:p>
        </p:txBody>
      </p:sp>
    </p:spTree>
    <p:extLst>
      <p:ext uri="{BB962C8B-B14F-4D97-AF65-F5344CB8AC3E}">
        <p14:creationId xmlns:p14="http://schemas.microsoft.com/office/powerpoint/2010/main" val="162581653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DARK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775811" y="1385364"/>
            <a:ext cx="10640378" cy="4087273"/>
          </a:xfrm>
          <a:prstGeom prst="rect">
            <a:avLst/>
          </a:prstGeom>
          <a:noFill/>
        </p:spPr>
        <p:txBody>
          <a:bodyPr wrap="squar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DARK LAYOUTS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2891603830"/>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Title and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dirty="0"/>
              <a:t>Click to add content</a:t>
            </a:r>
          </a:p>
          <a:p>
            <a:pPr lvl="1"/>
            <a:r>
              <a:rPr lang="en-US" dirty="0"/>
              <a:t>2nd level</a:t>
            </a:r>
          </a:p>
          <a:p>
            <a:pPr lvl="2"/>
            <a:r>
              <a:rPr lang="en-US" dirty="0"/>
              <a:t>3rd level text</a:t>
            </a:r>
          </a:p>
          <a:p>
            <a:pPr lvl="3"/>
            <a:r>
              <a:rPr lang="en-US" dirty="0"/>
              <a:t>4th level text</a:t>
            </a:r>
          </a:p>
          <a:p>
            <a:pPr lvl="4"/>
            <a:r>
              <a:rPr lang="en-US" dirty="0"/>
              <a:t>5th level text</a:t>
            </a:r>
          </a:p>
        </p:txBody>
      </p:sp>
      <p:sp>
        <p:nvSpPr>
          <p:cNvPr id="9" name="Date Placeholder 8">
            <a:extLst>
              <a:ext uri="{FF2B5EF4-FFF2-40B4-BE49-F238E27FC236}">
                <a16:creationId xmlns:a16="http://schemas.microsoft.com/office/drawing/2014/main" id="{F383D916-FBF7-8EA7-4311-2FD3E10E8254}"/>
              </a:ext>
            </a:extLst>
          </p:cNvPr>
          <p:cNvSpPr>
            <a:spLocks noGrp="1"/>
          </p:cNvSpPr>
          <p:nvPr>
            <p:ph type="dt" sz="half" idx="10"/>
          </p:nvPr>
        </p:nvSpPr>
        <p:spPr/>
        <p:txBody>
          <a:bodyPr/>
          <a:lstStyle/>
          <a:p>
            <a:fld id="{A8FE65DC-9B0C-48A5-898F-3399994D7A14}" type="datetime1">
              <a:rPr lang="en-US" smtClean="0"/>
              <a:t>9/12/2025</a:t>
            </a:fld>
            <a:endParaRPr lang="en-US" dirty="0"/>
          </a:p>
        </p:txBody>
      </p:sp>
      <p:sp>
        <p:nvSpPr>
          <p:cNvPr id="10" name="Footer Placeholder 9">
            <a:extLst>
              <a:ext uri="{FF2B5EF4-FFF2-40B4-BE49-F238E27FC236}">
                <a16:creationId xmlns:a16="http://schemas.microsoft.com/office/drawing/2014/main" id="{69D40ACC-00F3-03AD-3DB1-6487497FA161}"/>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1DA0B9D4-7BD8-9FB8-A351-972423D1D772}"/>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4" name="Cognizant Logo_rgb_rev_2023" descr="Cognizant logo reversed, SVG format">
            <a:extLst>
              <a:ext uri="{FF2B5EF4-FFF2-40B4-BE49-F238E27FC236}">
                <a16:creationId xmlns:a16="http://schemas.microsoft.com/office/drawing/2014/main" id="{591ACBB7-11CF-0324-65ED-7CE580E3A1A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111587575"/>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uper head, sub head, footnote - Super head, sub head, footnote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3"/>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3"/>
                </a:solidFill>
              </a:defRPr>
            </a:lvl1pPr>
          </a:lstStyle>
          <a:p>
            <a:pPr lvl="0"/>
            <a:r>
              <a:rPr lang="en-US" dirty="0"/>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tx1"/>
                </a:solidFill>
              </a:defRPr>
            </a:lvl1pPr>
          </a:lstStyle>
          <a:p>
            <a:pPr lvl="0"/>
            <a:r>
              <a:rPr lang="en-US" dirty="0"/>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4D400A4B-814A-44AC-8B06-B181334875EB}" type="datetime1">
              <a:rPr lang="en-US" smtClean="0"/>
              <a:t>9/12/2025</a:t>
            </a:fld>
            <a:endParaRPr lang="en-US" dirty="0"/>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dirty="0"/>
          </a:p>
        </p:txBody>
      </p:sp>
      <p:pic>
        <p:nvPicPr>
          <p:cNvPr id="6" name="Cognizant Logo_rgb_rev_2023" descr="Cognizant logo reversed, SVG format">
            <a:extLst>
              <a:ext uri="{FF2B5EF4-FFF2-40B4-BE49-F238E27FC236}">
                <a16:creationId xmlns:a16="http://schemas.microsoft.com/office/drawing/2014/main" id="{C58C5DC1-02D1-ACC1-37E9-20232B40787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62044694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Agenda - 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1" y="2930402"/>
            <a:ext cx="4754880" cy="997196"/>
          </a:xfrm>
        </p:spPr>
        <p:txBody>
          <a:bodyPr anchor="ctr"/>
          <a:lstStyle>
            <a:lvl1pPr algn="l">
              <a:defRPr sz="3600"/>
            </a:lvl1pPr>
          </a:lstStyle>
          <a:p>
            <a:r>
              <a:rPr lang="en-US" dirty="0"/>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dirty="0"/>
              <a:t>Click to add content</a:t>
            </a:r>
          </a:p>
          <a:p>
            <a:pPr lvl="1"/>
            <a:r>
              <a:rPr lang="en-US" dirty="0"/>
              <a:t>2nd level text</a:t>
            </a:r>
          </a:p>
          <a:p>
            <a:pPr lvl="2"/>
            <a:r>
              <a:rPr lang="en-US" dirty="0"/>
              <a:t>3rd level text</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4" name="Date Placeholder 3">
            <a:extLst>
              <a:ext uri="{FF2B5EF4-FFF2-40B4-BE49-F238E27FC236}">
                <a16:creationId xmlns:a16="http://schemas.microsoft.com/office/drawing/2014/main" id="{31347B8F-702B-F8D2-3BCF-E1C9AEB86CEC}"/>
              </a:ext>
            </a:extLst>
          </p:cNvPr>
          <p:cNvSpPr>
            <a:spLocks noGrp="1"/>
          </p:cNvSpPr>
          <p:nvPr>
            <p:ph type="dt" sz="half" idx="10"/>
          </p:nvPr>
        </p:nvSpPr>
        <p:spPr/>
        <p:txBody>
          <a:bodyPr/>
          <a:lstStyle/>
          <a:p>
            <a:fld id="{7BD0C447-63DF-4D3E-8633-1F74B6350F13}" type="datetime1">
              <a:rPr lang="en-US" smtClean="0"/>
              <a:t>9/12/2025</a:t>
            </a:fld>
            <a:endParaRPr lang="en-US" dirty="0"/>
          </a:p>
        </p:txBody>
      </p:sp>
      <p:sp>
        <p:nvSpPr>
          <p:cNvPr id="8" name="Footer Placeholder 7">
            <a:extLst>
              <a:ext uri="{FF2B5EF4-FFF2-40B4-BE49-F238E27FC236}">
                <a16:creationId xmlns:a16="http://schemas.microsoft.com/office/drawing/2014/main" id="{2D295671-87C9-E086-9979-83CE71CF0FF1}"/>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3DF2403-9115-12D2-6006-6F820363A79D}"/>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5" name="Straight Connector 4">
            <a:extLst>
              <a:ext uri="{FF2B5EF4-FFF2-40B4-BE49-F238E27FC236}">
                <a16:creationId xmlns:a16="http://schemas.microsoft.com/office/drawing/2014/main" id="{46BFA7A6-B1A7-45E7-3AC5-3E0FB62C8ACD}"/>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4722089"/>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Only" preserve="1">
  <p:cSld name="Title only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dirty="0"/>
              <a:t>Click to add title</a:t>
            </a:r>
          </a:p>
        </p:txBody>
      </p:sp>
      <p:sp>
        <p:nvSpPr>
          <p:cNvPr id="8" name="Date Placeholder 7">
            <a:extLst>
              <a:ext uri="{FF2B5EF4-FFF2-40B4-BE49-F238E27FC236}">
                <a16:creationId xmlns:a16="http://schemas.microsoft.com/office/drawing/2014/main" id="{D1C004D1-9C96-9E3A-B3CF-E648F1817884}"/>
              </a:ext>
            </a:extLst>
          </p:cNvPr>
          <p:cNvSpPr>
            <a:spLocks noGrp="1"/>
          </p:cNvSpPr>
          <p:nvPr>
            <p:ph type="dt" sz="half" idx="10"/>
          </p:nvPr>
        </p:nvSpPr>
        <p:spPr/>
        <p:txBody>
          <a:bodyPr/>
          <a:lstStyle/>
          <a:p>
            <a:fld id="{34B751B7-EDD5-4C32-B7E9-CF83F055A7D0}" type="datetime1">
              <a:rPr lang="en-US" smtClean="0"/>
              <a:t>9/12/2025</a:t>
            </a:fld>
            <a:endParaRPr lang="en-US" dirty="0"/>
          </a:p>
        </p:txBody>
      </p:sp>
      <p:sp>
        <p:nvSpPr>
          <p:cNvPr id="9" name="Footer Placeholder 8">
            <a:extLst>
              <a:ext uri="{FF2B5EF4-FFF2-40B4-BE49-F238E27FC236}">
                <a16:creationId xmlns:a16="http://schemas.microsoft.com/office/drawing/2014/main" id="{C8F63855-627B-94BE-7770-B3F2F8F1DAD6}"/>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64918DA7-E1E1-1CFE-6E02-09FE2AA2F07F}"/>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3" name="Cognizant Logo_rgb_rev_2023" descr="Cognizant logo reversed, SVG format">
            <a:extLst>
              <a:ext uri="{FF2B5EF4-FFF2-40B4-BE49-F238E27FC236}">
                <a16:creationId xmlns:a16="http://schemas.microsoft.com/office/drawing/2014/main" id="{39ECF048-F463-0BC0-00A8-80B618B315F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90993053"/>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 dark">
    <p:bg>
      <p:bgRef idx="1001">
        <a:schemeClr val="bg1"/>
      </p:bgRef>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lstStyle>
            <a:lvl1pPr>
              <a:defRPr sz="1400">
                <a:solidFill>
                  <a:schemeClr val="bg1"/>
                </a:solidFill>
              </a:defRPr>
            </a:lvl1pPr>
          </a:lstStyle>
          <a:p>
            <a:r>
              <a:rPr lang="en-US"/>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B8D9EEA2-7C16-4EBF-A4ED-6EE3F89E8D21}" type="datetime1">
              <a:rPr lang="en-US" smtClean="0"/>
              <a:t>9/12/2025</a:t>
            </a:fld>
            <a:endParaRPr lang="en-US" dirty="0"/>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4" name="Cognizant Logo_rgb_rev_2023" descr="Cognizant logo reversed, SVG format">
            <a:extLst>
              <a:ext uri="{FF2B5EF4-FFF2-40B4-BE49-F238E27FC236}">
                <a16:creationId xmlns:a16="http://schemas.microsoft.com/office/drawing/2014/main" id="{F805300B-96D9-F036-71EF-3F86B3B72D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794437884"/>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wo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7800"/>
            <a:ext cx="5212076"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a:t>
            </a:r>
          </a:p>
          <a:p>
            <a:pPr lvl="4"/>
            <a:r>
              <a:rPr lang="en-US" dirty="0"/>
              <a:t>Fifth level</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91C17549-EEBF-4F3F-AEC3-BD6253AA8F59}" type="datetime1">
              <a:rPr lang="en-US" smtClean="0"/>
              <a:t>9/12/2025</a:t>
            </a:fld>
            <a:endParaRPr lang="en-US" dirty="0"/>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a:t>© 2025–2027 Cognizant | Private</a:t>
            </a:r>
            <a:endParaRPr lang="en-US" dirty="0"/>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1DE60F7F-2598-AFEF-3685-42666554AD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92546887"/>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ree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80A36B52-8436-4389-9B2A-8C0F3227369F}" type="datetime1">
              <a:rPr lang="en-US" smtClean="0"/>
              <a:t>9/12/2025</a:t>
            </a:fld>
            <a:endParaRPr lang="en-US" dirty="0"/>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a:t>© 2025–2027 Cognizant | Private</a:t>
            </a:r>
            <a:endParaRPr lang="en-US" dirty="0"/>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4D269101-9011-77BF-B029-F362C603BBB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205733390"/>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omparison horizontal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88600C33-2456-4AF5-B85D-EE39F485AD31}" type="datetime1">
              <a:rPr lang="en-US" smtClean="0"/>
              <a:t>9/12/2025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3"/>
                </a:solidFill>
              </a:defRPr>
            </a:lvl1pPr>
          </a:lstStyle>
          <a:p>
            <a:pPr lvl="0"/>
            <a:r>
              <a:rPr lang="en-US" dirty="0"/>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3"/>
                </a:solidFill>
              </a:defRPr>
            </a:lvl1pPr>
          </a:lstStyle>
          <a:p>
            <a:pPr lvl="0"/>
            <a:r>
              <a:rPr lang="en-US" dirty="0"/>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3"/>
                </a:solidFill>
              </a:defRPr>
            </a:lvl1pPr>
          </a:lstStyle>
          <a:p>
            <a:pPr lvl="0"/>
            <a:r>
              <a:rPr lang="en-US" dirty="0"/>
              <a:t>Subtitle here</a:t>
            </a:r>
          </a:p>
        </p:txBody>
      </p:sp>
      <p:sp>
        <p:nvSpPr>
          <p:cNvPr id="4" name="Text Placeholder 7">
            <a:extLst>
              <a:ext uri="{FF2B5EF4-FFF2-40B4-BE49-F238E27FC236}">
                <a16:creationId xmlns:a16="http://schemas.microsoft.com/office/drawing/2014/main" id="{72C70445-48B0-9FD3-49CD-384BFCCB6776}"/>
              </a:ext>
            </a:extLst>
          </p:cNvPr>
          <p:cNvSpPr>
            <a:spLocks noGrp="1"/>
          </p:cNvSpPr>
          <p:nvPr>
            <p:ph type="body" sz="quarter" idx="18" hasCustomPrompt="1"/>
          </p:nvPr>
        </p:nvSpPr>
        <p:spPr>
          <a:xfrm>
            <a:off x="457200" y="5947090"/>
            <a:ext cx="11277600" cy="124906"/>
          </a:xfrm>
        </p:spPr>
        <p:txBody>
          <a:bodyPr anchor="b">
            <a:spAutoFit/>
          </a:bodyPr>
          <a:lstStyle>
            <a:lvl1pPr marL="0" indent="0">
              <a:buNone/>
              <a:defRPr sz="800">
                <a:solidFill>
                  <a:schemeClr val="tx1"/>
                </a:solidFill>
              </a:defRPr>
            </a:lvl1pPr>
          </a:lstStyle>
          <a:p>
            <a:pPr lvl="0"/>
            <a:r>
              <a:rPr lang="en-US"/>
              <a:t>Insert source or footnote here</a:t>
            </a:r>
          </a:p>
        </p:txBody>
      </p:sp>
      <p:cxnSp>
        <p:nvCxnSpPr>
          <p:cNvPr id="8" name="Straight Connector 7">
            <a:extLst>
              <a:ext uri="{FF2B5EF4-FFF2-40B4-BE49-F238E27FC236}">
                <a16:creationId xmlns:a16="http://schemas.microsoft.com/office/drawing/2014/main" id="{35EE48CC-AC3C-AD12-0F6B-6F8CB2E6EC5E}"/>
              </a:ext>
            </a:extLst>
          </p:cNvPr>
          <p:cNvCxnSpPr>
            <a:cxnSpLocks/>
          </p:cNvCxnSpPr>
          <p:nvPr/>
        </p:nvCxnSpPr>
        <p:spPr>
          <a:xfrm>
            <a:off x="452438" y="1342781"/>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28B6686-C28E-A83C-319D-33930A551B41}"/>
              </a:ext>
            </a:extLst>
          </p:cNvPr>
          <p:cNvCxnSpPr>
            <a:cxnSpLocks/>
          </p:cNvCxnSpPr>
          <p:nvPr/>
        </p:nvCxnSpPr>
        <p:spPr>
          <a:xfrm>
            <a:off x="3962400" y="1342781"/>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Cognizant Logo_rgb_rev_2023" descr="Cognizant logo reversed, SVG format">
            <a:extLst>
              <a:ext uri="{FF2B5EF4-FFF2-40B4-BE49-F238E27FC236}">
                <a16:creationId xmlns:a16="http://schemas.microsoft.com/office/drawing/2014/main" id="{8EF2B9B7-A970-B060-F759-FFA1C8972DF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2974737"/>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woObj" preserve="1">
  <p:cSld name="Two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757E0E9A-856D-4146-8D92-37E8551F25FC}" type="datetime1">
              <a:rPr lang="en-US" smtClean="0"/>
              <a:t>9/12/2025</a:t>
            </a:fld>
            <a:endParaRPr lang="en-US" dirty="0"/>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7" name="Straight Connector 6">
            <a:extLst>
              <a:ext uri="{FF2B5EF4-FFF2-40B4-BE49-F238E27FC236}">
                <a16:creationId xmlns:a16="http://schemas.microsoft.com/office/drawing/2014/main" id="{E37B872B-0E81-EACD-CA82-14E1DB182F48}"/>
              </a:ext>
            </a:extLst>
          </p:cNvPr>
          <p:cNvCxnSpPr>
            <a:cxnSpLocks/>
          </p:cNvCxnSpPr>
          <p:nvPr/>
        </p:nvCxnSpPr>
        <p:spPr>
          <a:xfrm>
            <a:off x="6096000" y="1444752"/>
            <a:ext cx="0" cy="45720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Cognizant Logo_rgb_rev_2023" descr="Cognizant logo reversed, SVG format">
            <a:extLst>
              <a:ext uri="{FF2B5EF4-FFF2-40B4-BE49-F238E27FC236}">
                <a16:creationId xmlns:a16="http://schemas.microsoft.com/office/drawing/2014/main" id="{FC29E878-865C-DE37-D860-F62A7822B47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36684699"/>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marL="0" indent="0">
              <a:buNone/>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C113BBD8-F83C-431F-B9CD-851F5EF17787}" type="datetime1">
              <a:rPr lang="en-US" smtClean="0"/>
              <a:t>9/12/2025</a:t>
            </a:fld>
            <a:endParaRPr lang="en-US" dirty="0"/>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C4BD05FC-72E2-D49F-5723-85E3F31D26F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28391651"/>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15EE1895-83F9-4535-8AB0-D77A601E1BB9}" type="datetime1">
              <a:rPr lang="en-US" smtClean="0"/>
              <a:t>9/12/2025</a:t>
            </a:fld>
            <a:endParaRPr lang="en-US" dirty="0"/>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0967F69A-1700-3CED-CEEE-EDC58785000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887558208"/>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tement - dark">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3"/>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dirty="0"/>
              <a:t>Click to edit statement or quote </a:t>
            </a:r>
            <a:br>
              <a:rPr lang="en-US" dirty="0"/>
            </a:br>
            <a:r>
              <a:rPr lang="en-US" dirty="0"/>
              <a:t>in Arial 36pt bold</a:t>
            </a:r>
          </a:p>
        </p:txBody>
      </p:sp>
      <p:sp>
        <p:nvSpPr>
          <p:cNvPr id="11" name="Date Placeholder 10">
            <a:extLst>
              <a:ext uri="{FF2B5EF4-FFF2-40B4-BE49-F238E27FC236}">
                <a16:creationId xmlns:a16="http://schemas.microsoft.com/office/drawing/2014/main" id="{37922929-B64F-A5FD-E813-DE4E4B47609B}"/>
              </a:ext>
            </a:extLst>
          </p:cNvPr>
          <p:cNvSpPr>
            <a:spLocks noGrp="1"/>
          </p:cNvSpPr>
          <p:nvPr>
            <p:ph type="dt" sz="half" idx="14"/>
          </p:nvPr>
        </p:nvSpPr>
        <p:spPr/>
        <p:txBody>
          <a:bodyPr/>
          <a:lstStyle/>
          <a:p>
            <a:fld id="{B1D548D1-88F1-4583-9328-BC85F87DFD98}" type="datetime1">
              <a:rPr lang="en-US" smtClean="0"/>
              <a:t>9/12/2025</a:t>
            </a:fld>
            <a:endParaRPr lang="en-US" dirty="0"/>
          </a:p>
        </p:txBody>
      </p:sp>
      <p:sp>
        <p:nvSpPr>
          <p:cNvPr id="12" name="Footer Placeholder 11">
            <a:extLst>
              <a:ext uri="{FF2B5EF4-FFF2-40B4-BE49-F238E27FC236}">
                <a16:creationId xmlns:a16="http://schemas.microsoft.com/office/drawing/2014/main" id="{A6D064D0-10B1-84E9-43BC-A587DFCF2552}"/>
              </a:ext>
            </a:extLst>
          </p:cNvPr>
          <p:cNvSpPr>
            <a:spLocks noGrp="1"/>
          </p:cNvSpPr>
          <p:nvPr>
            <p:ph type="ftr" sz="quarter" idx="15"/>
          </p:nvPr>
        </p:nvSpPr>
        <p:spPr/>
        <p:txBody>
          <a:bodyPr/>
          <a:lstStyle/>
          <a:p>
            <a:r>
              <a:rPr lang="en-US"/>
              <a:t>© 2025–2027 Cognizant | Private</a:t>
            </a:r>
            <a:endParaRPr lang="en-US" dirty="0"/>
          </a:p>
        </p:txBody>
      </p:sp>
      <p:sp>
        <p:nvSpPr>
          <p:cNvPr id="14" name="Slide Number Placeholder 13">
            <a:extLst>
              <a:ext uri="{FF2B5EF4-FFF2-40B4-BE49-F238E27FC236}">
                <a16:creationId xmlns:a16="http://schemas.microsoft.com/office/drawing/2014/main" id="{157F07D9-AB26-FAA7-F6B2-13FC833B9175}"/>
              </a:ext>
            </a:extLst>
          </p:cNvPr>
          <p:cNvSpPr>
            <a:spLocks noGrp="1"/>
          </p:cNvSpPr>
          <p:nvPr>
            <p:ph type="sldNum" sz="quarter" idx="16"/>
          </p:nvPr>
        </p:nvSpPr>
        <p:spPr/>
        <p:txBody>
          <a:bodyPr/>
          <a:lstStyle/>
          <a:p>
            <a:fld id="{38826FC0-333C-E549-9FA3-0EE43DF298A3}" type="slidenum">
              <a:rPr lang="en-US" smtClean="0"/>
              <a:pPr/>
              <a:t>‹#›</a:t>
            </a:fld>
            <a:endParaRPr lang="en-US" dirty="0"/>
          </a:p>
        </p:txBody>
      </p:sp>
      <p:pic>
        <p:nvPicPr>
          <p:cNvPr id="2" name="Cognizant Logo_rgb_rev_2023" descr="Cognizant logo reversed, SVG format">
            <a:extLst>
              <a:ext uri="{FF2B5EF4-FFF2-40B4-BE49-F238E27FC236}">
                <a16:creationId xmlns:a16="http://schemas.microsoft.com/office/drawing/2014/main" id="{3F28610E-22AA-1C1B-C7F0-DD2EE706F7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89301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24"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IMAGERY">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128298" y="2407183"/>
            <a:ext cx="9935412"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IMAGERY</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83364214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Agenda - dark">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bwMode="white">
          <a:xfrm>
            <a:off x="457201" y="2930402"/>
            <a:ext cx="4754880" cy="997196"/>
          </a:xfrm>
        </p:spPr>
        <p:txBody>
          <a:bodyPr anchor="ctr"/>
          <a:lstStyle>
            <a:lvl1pPr algn="l">
              <a:defRPr sz="3600"/>
            </a:lvl1pPr>
          </a:lstStyle>
          <a:p>
            <a:r>
              <a:rPr lang="en-US" dirty="0"/>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bwMode="white">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dirty="0"/>
              <a:t>Click to add text</a:t>
            </a:r>
          </a:p>
          <a:p>
            <a:pPr lvl="1"/>
            <a:r>
              <a:rPr lang="en-US" dirty="0"/>
              <a:t>Second level</a:t>
            </a:r>
          </a:p>
          <a:p>
            <a:pPr lvl="2"/>
            <a:r>
              <a:rPr lang="en-US" dirty="0"/>
              <a:t>Third level</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0" name="Date Placeholder 9">
            <a:extLst>
              <a:ext uri="{FF2B5EF4-FFF2-40B4-BE49-F238E27FC236}">
                <a16:creationId xmlns:a16="http://schemas.microsoft.com/office/drawing/2014/main" id="{3721A195-6B8B-725F-D366-5DEA3DB95C6B}"/>
              </a:ext>
            </a:extLst>
          </p:cNvPr>
          <p:cNvSpPr>
            <a:spLocks noGrp="1"/>
          </p:cNvSpPr>
          <p:nvPr>
            <p:ph type="dt" sz="half" idx="10"/>
          </p:nvPr>
        </p:nvSpPr>
        <p:spPr bwMode="white"/>
        <p:txBody>
          <a:bodyPr/>
          <a:lstStyle/>
          <a:p>
            <a:fld id="{35804F47-C571-497F-BD65-F5BF142AEBFB}" type="datetime1">
              <a:rPr lang="en-US" smtClean="0"/>
              <a:t>9/12/2025</a:t>
            </a:fld>
            <a:endParaRPr lang="en-US" dirty="0"/>
          </a:p>
        </p:txBody>
      </p:sp>
      <p:sp>
        <p:nvSpPr>
          <p:cNvPr id="11" name="Footer Placeholder 10">
            <a:extLst>
              <a:ext uri="{FF2B5EF4-FFF2-40B4-BE49-F238E27FC236}">
                <a16:creationId xmlns:a16="http://schemas.microsoft.com/office/drawing/2014/main" id="{0526A62E-F7DF-7CEE-ED9A-0CD867A6E84B}"/>
              </a:ext>
            </a:extLst>
          </p:cNvPr>
          <p:cNvSpPr>
            <a:spLocks noGrp="1"/>
          </p:cNvSpPr>
          <p:nvPr>
            <p:ph type="ftr" sz="quarter" idx="11"/>
          </p:nvPr>
        </p:nvSpPr>
        <p:spPr bwMode="white"/>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7A014AE8-178B-A9BA-EAEA-F7363ADD19D1}"/>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cxnSp>
        <p:nvCxnSpPr>
          <p:cNvPr id="4" name="Straight Connector 3">
            <a:extLst>
              <a:ext uri="{FF2B5EF4-FFF2-40B4-BE49-F238E27FC236}">
                <a16:creationId xmlns:a16="http://schemas.microsoft.com/office/drawing/2014/main" id="{02972682-3F2E-080B-6434-DA84A8F99BEB}"/>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pic>
        <p:nvPicPr>
          <p:cNvPr id="5" name="Cognizant Logo_rgb_rev_2023" descr="Cognizant logo reversed, SVG format">
            <a:extLst>
              <a:ext uri="{FF2B5EF4-FFF2-40B4-BE49-F238E27FC236}">
                <a16:creationId xmlns:a16="http://schemas.microsoft.com/office/drawing/2014/main" id="{EC1DBD74-512D-7084-97CF-8AB4F27F93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947480793"/>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Full bleed image">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88C8F82A-3BDD-4832-FBE3-E4EA9DC8D02A}"/>
              </a:ext>
            </a:extLst>
          </p:cNvPr>
          <p:cNvSpPr>
            <a:spLocks noGrp="1"/>
          </p:cNvSpPr>
          <p:nvPr>
            <p:ph type="pic" sz="quarter" idx="10" hasCustomPrompt="1"/>
          </p:nvPr>
        </p:nvSpPr>
        <p:spPr>
          <a:xfrm>
            <a:off x="0" y="0"/>
            <a:ext cx="1219200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3" name="Title 2">
            <a:extLst>
              <a:ext uri="{FF2B5EF4-FFF2-40B4-BE49-F238E27FC236}">
                <a16:creationId xmlns:a16="http://schemas.microsoft.com/office/drawing/2014/main" id="{53B7DBAB-080F-4B67-994D-0695A8EEE08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
        <p:nvSpPr>
          <p:cNvPr id="4" name="Date Placeholder 3">
            <a:extLst>
              <a:ext uri="{FF2B5EF4-FFF2-40B4-BE49-F238E27FC236}">
                <a16:creationId xmlns:a16="http://schemas.microsoft.com/office/drawing/2014/main" id="{5BFB887B-6507-E9E7-6352-B825F1F0F5F9}"/>
              </a:ext>
            </a:extLst>
          </p:cNvPr>
          <p:cNvSpPr>
            <a:spLocks noGrp="1"/>
          </p:cNvSpPr>
          <p:nvPr>
            <p:ph type="dt" sz="half" idx="11"/>
          </p:nvPr>
        </p:nvSpPr>
        <p:spPr/>
        <p:txBody>
          <a:bodyPr/>
          <a:lstStyle>
            <a:lvl1pPr>
              <a:defRPr>
                <a:solidFill>
                  <a:schemeClr val="bg1"/>
                </a:solidFill>
              </a:defRPr>
            </a:lvl1pPr>
          </a:lstStyle>
          <a:p>
            <a:fld id="{2AB97785-BC91-433E-AAFD-12DF553140BB}" type="datetime1">
              <a:rPr lang="en-US" smtClean="0"/>
              <a:t>9/12/2025</a:t>
            </a:fld>
            <a:endParaRPr lang="en-US" dirty="0"/>
          </a:p>
        </p:txBody>
      </p:sp>
      <p:sp>
        <p:nvSpPr>
          <p:cNvPr id="5" name="Footer Placeholder 4">
            <a:extLst>
              <a:ext uri="{FF2B5EF4-FFF2-40B4-BE49-F238E27FC236}">
                <a16:creationId xmlns:a16="http://schemas.microsoft.com/office/drawing/2014/main" id="{6B5E64F9-7C61-C44F-A370-C65AE1081941}"/>
              </a:ext>
            </a:extLst>
          </p:cNvPr>
          <p:cNvSpPr>
            <a:spLocks noGrp="1"/>
          </p:cNvSpPr>
          <p:nvPr>
            <p:ph type="ftr" sz="quarter" idx="12"/>
          </p:nvPr>
        </p:nvSpPr>
        <p:spPr/>
        <p:txBody>
          <a:bodyPr/>
          <a:lstStyle>
            <a:lvl1pPr>
              <a:defRPr>
                <a:solidFill>
                  <a:schemeClr val="bg1"/>
                </a:solidFill>
              </a:defRPr>
            </a:lvl1pPr>
          </a:lstStyle>
          <a:p>
            <a:r>
              <a:rPr lang="en-US"/>
              <a:t>© 2025–2027 Cognizant | Private</a:t>
            </a:r>
            <a:endParaRPr lang="en-US" dirty="0"/>
          </a:p>
        </p:txBody>
      </p:sp>
      <p:sp>
        <p:nvSpPr>
          <p:cNvPr id="6" name="Slide Number Placeholder 5">
            <a:extLst>
              <a:ext uri="{FF2B5EF4-FFF2-40B4-BE49-F238E27FC236}">
                <a16:creationId xmlns:a16="http://schemas.microsoft.com/office/drawing/2014/main" id="{ED7E8873-455E-923B-1219-1607269A283F}"/>
              </a:ext>
            </a:extLst>
          </p:cNvPr>
          <p:cNvSpPr>
            <a:spLocks noGrp="1"/>
          </p:cNvSpPr>
          <p:nvPr>
            <p:ph type="sldNum" sz="quarter" idx="13"/>
          </p:nvPr>
        </p:nvSpPr>
        <p:spPr/>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5525849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wo full bleed images">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ADE4608A-2C9D-8AC0-0EE2-0A3DE403F95E}"/>
              </a:ext>
            </a:extLst>
          </p:cNvPr>
          <p:cNvSpPr>
            <a:spLocks noGrp="1"/>
          </p:cNvSpPr>
          <p:nvPr>
            <p:ph type="pic" sz="quarter" idx="10" hasCustomPrompt="1"/>
          </p:nvPr>
        </p:nvSpPr>
        <p:spPr>
          <a:xfrm>
            <a:off x="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4" name="Picture Placeholder 6">
            <a:extLst>
              <a:ext uri="{FF2B5EF4-FFF2-40B4-BE49-F238E27FC236}">
                <a16:creationId xmlns:a16="http://schemas.microsoft.com/office/drawing/2014/main" id="{18BDCDEC-14FD-8C34-93CD-BF169FDDE985}"/>
              </a:ext>
            </a:extLst>
          </p:cNvPr>
          <p:cNvSpPr>
            <a:spLocks noGrp="1"/>
          </p:cNvSpPr>
          <p:nvPr>
            <p:ph type="pic" sz="quarter" idx="11"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3" name="Title 2">
            <a:extLst>
              <a:ext uri="{FF2B5EF4-FFF2-40B4-BE49-F238E27FC236}">
                <a16:creationId xmlns:a16="http://schemas.microsoft.com/office/drawing/2014/main" id="{9E428EDA-797C-145E-CD31-0E63FC891181}"/>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Tree>
    <p:extLst>
      <p:ext uri="{BB962C8B-B14F-4D97-AF65-F5344CB8AC3E}">
        <p14:creationId xmlns:p14="http://schemas.microsoft.com/office/powerpoint/2010/main" val="1506483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Half image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GB"/>
              <a:t>Click to edit Master title style</a:t>
            </a:r>
            <a:endParaRPr lang="en-US" dirty="0"/>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1BB5808C-19DB-4C41-84E0-48A1BD83855E}" type="datetime1">
              <a:rPr lang="en-US" smtClean="0"/>
              <a:t>9/12/2025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17482080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Half image - dark">
    <p:bg>
      <p:bgRef idx="1001">
        <a:schemeClr val="bg1"/>
      </p:bgRef>
    </p:bg>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GB"/>
              <a:t>Click to edit Master title style</a:t>
            </a:r>
            <a:endParaRPr lang="en-US" dirty="0"/>
          </a:p>
        </p:txBody>
      </p:sp>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p>
            <a:fld id="{4FA18C8D-234A-4CF1-A186-3B9D9D2193F7}" type="datetime1">
              <a:rPr lang="en-US" smtClean="0"/>
              <a:t>9/12/2025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708625479"/>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Half image big statement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dirty="0"/>
              <a:t>Click to add </a:t>
            </a:r>
            <a:br>
              <a:rPr lang="en-US" dirty="0"/>
            </a:br>
            <a:r>
              <a:rPr lang="en-US" dirty="0"/>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1A524937-147D-4B8D-B911-4B6401599AE1}" type="datetime1">
              <a:rPr lang="en-US" smtClean="0"/>
              <a:t>9/12/2025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004170106"/>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Half image big statement - dark">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dirty="0"/>
              <a:t>Click to add </a:t>
            </a:r>
            <a:br>
              <a:rPr lang="en-US" dirty="0"/>
            </a:br>
            <a:r>
              <a:rPr lang="en-US" dirty="0"/>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32FDA553-34D9-4BF0-AE12-2F31CF77CB92}" type="datetime1">
              <a:rPr lang="en-US" smtClean="0"/>
              <a:t>9/12/2025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880592317"/>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io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9C8F0F23-A115-4B55-B0DC-1A145A15A985}" type="datetime1">
              <a:rPr lang="en-US" smtClean="0"/>
              <a:t>9/12/2025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6096112" y="1000124"/>
            <a:ext cx="5212079" cy="249812"/>
          </a:xfrm>
        </p:spPr>
        <p:txBody>
          <a:bodyPr wrap="square">
            <a:spAutoFit/>
          </a:bodyPr>
          <a:lstStyle>
            <a:lvl1pPr marL="0" indent="0">
              <a:lnSpc>
                <a:spcPct val="100000"/>
              </a:lnSpc>
              <a:buNone/>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bwMode="white">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2" name="Cognizant Logo_rgb_rev_2023" descr="Cognizant logo reversed, SVG format">
            <a:extLst>
              <a:ext uri="{FF2B5EF4-FFF2-40B4-BE49-F238E27FC236}">
                <a16:creationId xmlns:a16="http://schemas.microsoft.com/office/drawing/2014/main" id="{2B4BD740-217D-D8B8-0418-4E6D1550639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37795905"/>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o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BB37B52D-59B6-4C6B-B2D0-A7DB448212D2}" type="datetime1">
              <a:rPr lang="en-US" smtClean="0"/>
              <a:t>9/12/2025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6096112" y="1000124"/>
            <a:ext cx="5212079" cy="249812"/>
          </a:xfrm>
        </p:spPr>
        <p:txBody>
          <a:bodyPr wrap="square">
            <a:spAutoFit/>
          </a:bodyPr>
          <a:lstStyle>
            <a:lvl1pPr marL="0" indent="0">
              <a:lnSpc>
                <a:spcPct val="100000"/>
              </a:lnSpc>
              <a:buNone/>
              <a:defRPr>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997481656"/>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eam introduction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57AF3672-9971-4DF1-9084-EED87CB53896}" type="datetime1">
              <a:rPr lang="en-US" smtClean="0"/>
              <a:t>9/12/2025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1437641"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bwMode="white">
          <a:xfrm>
            <a:off x="3926605"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bwMode="white">
          <a:xfrm>
            <a:off x="3926605"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bwMode="white">
          <a:xfrm>
            <a:off x="643659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bwMode="white">
          <a:xfrm>
            <a:off x="643659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bwMode="white">
          <a:xfrm>
            <a:off x="894658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bwMode="white">
          <a:xfrm>
            <a:off x="894658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bwMode="white">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bwMode="white">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bwMode="white">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pic>
        <p:nvPicPr>
          <p:cNvPr id="3" name="Cognizant Logo_rgb_rev_2023" descr="Cognizant logo reversed, SVG format">
            <a:extLst>
              <a:ext uri="{FF2B5EF4-FFF2-40B4-BE49-F238E27FC236}">
                <a16:creationId xmlns:a16="http://schemas.microsoft.com/office/drawing/2014/main" id="{289D256D-EB50-B40B-6594-8D04791EFFC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42138913"/>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io alt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1619814"/>
            <a:ext cx="2799786" cy="2799786"/>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endParaRPr lang="en-US" dirty="0"/>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96977534-0DA3-4097-9D59-53EA5CBCE385}" type="datetime1">
              <a:rPr lang="en-US" smtClean="0"/>
              <a:t>9/12/2025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840598" y="3450611"/>
            <a:ext cx="5014602" cy="249812"/>
          </a:xfrm>
        </p:spPr>
        <p:txBody>
          <a:bodyPr wrap="square">
            <a:spAutoFit/>
          </a:bodyPr>
          <a:lstStyle>
            <a:lvl1pPr marL="0" indent="0">
              <a:buNone/>
              <a:defRPr sz="16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bwMode="white">
          <a:xfrm>
            <a:off x="4840597" y="3868550"/>
            <a:ext cx="5014599" cy="187359"/>
          </a:xfrm>
        </p:spPr>
        <p:txBody>
          <a:bodyPr wrap="square">
            <a:spAutoFit/>
          </a:bodyPr>
          <a:lstStyle>
            <a:lvl1pPr marL="0" indent="0">
              <a:lnSpc>
                <a:spcPct val="100000"/>
              </a:lnSpc>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Title here</a:t>
            </a:r>
          </a:p>
        </p:txBody>
      </p:sp>
      <p:pic>
        <p:nvPicPr>
          <p:cNvPr id="2" name="Cognizant Logo_rgb_rev_2023" descr="Cognizant logo reversed, SVG format">
            <a:extLst>
              <a:ext uri="{FF2B5EF4-FFF2-40B4-BE49-F238E27FC236}">
                <a16:creationId xmlns:a16="http://schemas.microsoft.com/office/drawing/2014/main" id="{BECD7034-456B-359A-4008-D8F48DBDB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918756601"/>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02199" y="-16933"/>
            <a:ext cx="7307799" cy="6874933"/>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hasCustomPrompt="1"/>
          </p:nvPr>
        </p:nvSpPr>
        <p:spPr>
          <a:xfrm>
            <a:off x="1005840" y="2563670"/>
            <a:ext cx="6969760" cy="1477328"/>
          </a:xfrm>
        </p:spPr>
        <p:txBody>
          <a:bodyPr wrap="square" anchor="b" anchorCtr="0">
            <a:spAutoFit/>
          </a:bodyPr>
          <a:lstStyle>
            <a:lvl1pPr algn="l">
              <a:lnSpc>
                <a:spcPct val="80000"/>
              </a:lnSpc>
              <a:defRPr sz="6000" b="1">
                <a:solidFill>
                  <a:schemeClr val="tx1"/>
                </a:solidFill>
              </a:defRPr>
            </a:lvl1pPr>
          </a:lstStyle>
          <a:p>
            <a:r>
              <a:rPr lang="en-US" dirty="0"/>
              <a:t>Click to add thank you Arial 60pt bold</a:t>
            </a:r>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hasCustomPrompt="1"/>
          </p:nvPr>
        </p:nvSpPr>
        <p:spPr>
          <a:xfrm>
            <a:off x="1005839" y="4187952"/>
            <a:ext cx="6969759" cy="738664"/>
          </a:xfrm>
          <a:prstGeom prst="rect">
            <a:avLst/>
          </a:prstGeom>
        </p:spPr>
        <p:txBody>
          <a:bodyPr wrap="square">
            <a:spAutoFit/>
          </a:bodyPr>
          <a:lstStyle>
            <a:lvl1pPr marL="0" indent="0">
              <a:lnSpc>
                <a:spcPct val="100000"/>
              </a:lnSpc>
              <a:buNone/>
              <a:defRPr sz="2400"/>
            </a:lvl1pPr>
          </a:lstStyle>
          <a:p>
            <a:r>
              <a:rPr lang="en-US" dirty="0"/>
              <a:t>Presenter’s name will go here</a:t>
            </a:r>
            <a:br>
              <a:rPr lang="en-US" dirty="0"/>
            </a:br>
            <a:r>
              <a:rPr lang="en-US" dirty="0"/>
              <a:t>Contact information will go here</a:t>
            </a:r>
          </a:p>
        </p:txBody>
      </p:sp>
      <p:pic>
        <p:nvPicPr>
          <p:cNvPr id="4" name="Cognizant Logo_rgb_pos_2023">
            <a:extLst>
              <a:ext uri="{FF2B5EF4-FFF2-40B4-BE49-F238E27FC236}">
                <a16:creationId xmlns:a16="http://schemas.microsoft.com/office/drawing/2014/main" id="{933CBE7C-62A0-B842-444A-9CB149FE47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141" y="536757"/>
            <a:ext cx="1771158" cy="310896"/>
          </a:xfrm>
          <a:prstGeom prst="rect">
            <a:avLst/>
          </a:prstGeom>
        </p:spPr>
      </p:pic>
      <p:sp>
        <p:nvSpPr>
          <p:cNvPr id="8" name="Date Placeholder 7">
            <a:extLst>
              <a:ext uri="{FF2B5EF4-FFF2-40B4-BE49-F238E27FC236}">
                <a16:creationId xmlns:a16="http://schemas.microsoft.com/office/drawing/2014/main" id="{63AB218E-6446-9119-F020-EA0226D5EA00}"/>
              </a:ext>
            </a:extLst>
          </p:cNvPr>
          <p:cNvSpPr>
            <a:spLocks noGrp="1"/>
          </p:cNvSpPr>
          <p:nvPr>
            <p:ph type="dt" sz="half" idx="14"/>
          </p:nvPr>
        </p:nvSpPr>
        <p:spPr/>
        <p:txBody>
          <a:bodyPr/>
          <a:lstStyle/>
          <a:p>
            <a:fld id="{FC49663A-D29C-4B22-94EC-2FFD1DA1E12C}" type="datetime1">
              <a:rPr lang="en-US" smtClean="0"/>
              <a:t>9/12/2025</a:t>
            </a:fld>
            <a:endParaRPr lang="en-US" dirty="0"/>
          </a:p>
        </p:txBody>
      </p:sp>
      <p:sp>
        <p:nvSpPr>
          <p:cNvPr id="10" name="Footer Placeholder 9">
            <a:extLst>
              <a:ext uri="{FF2B5EF4-FFF2-40B4-BE49-F238E27FC236}">
                <a16:creationId xmlns:a16="http://schemas.microsoft.com/office/drawing/2014/main" id="{6A69099E-58E8-F0C3-D6AC-8BF8CA47CAAD}"/>
              </a:ext>
            </a:extLst>
          </p:cNvPr>
          <p:cNvSpPr>
            <a:spLocks noGrp="1"/>
          </p:cNvSpPr>
          <p:nvPr>
            <p:ph type="ftr" sz="quarter" idx="15"/>
          </p:nvPr>
        </p:nvSpPr>
        <p:spPr>
          <a:xfrm>
            <a:off x="1005840" y="6400800"/>
            <a:ext cx="1371600" cy="228600"/>
          </a:xfrm>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007F51C3-FF3D-0A66-9CCC-77DE445C7F3A}"/>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8239070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am introduction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DB5201A6-12F9-468B-B44F-50AEC23C7C5D}" type="datetime1">
              <a:rPr lang="en-US" smtClean="0"/>
              <a:t>9/12/2025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1437641"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a:xfrm>
            <a:off x="3926605"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a:xfrm>
            <a:off x="3926605"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a:xfrm>
            <a:off x="643659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a:xfrm>
            <a:off x="643659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a:xfrm>
            <a:off x="894658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a:xfrm>
            <a:off x="894658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Tree>
    <p:extLst>
      <p:ext uri="{BB962C8B-B14F-4D97-AF65-F5344CB8AC3E}">
        <p14:creationId xmlns:p14="http://schemas.microsoft.com/office/powerpoint/2010/main" val="248745000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o alt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1619814"/>
            <a:ext cx="2799786" cy="2799786"/>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endParaRPr lang="en-US" dirty="0"/>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8E8A5000-CFAF-48AA-A1F5-19ACBA8F9248}" type="datetime1">
              <a:rPr lang="en-US" smtClean="0"/>
              <a:t>9/12/2025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840598" y="3450611"/>
            <a:ext cx="5014602" cy="249812"/>
          </a:xfrm>
        </p:spPr>
        <p:txBody>
          <a:bodyPr wrap="square">
            <a:spAutoFit/>
          </a:bodyPr>
          <a:lstStyle>
            <a:lvl1pPr marL="0" indent="0">
              <a:buNone/>
              <a:defRPr sz="16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a:xfrm>
            <a:off x="4840597" y="3868550"/>
            <a:ext cx="5014599" cy="187359"/>
          </a:xfrm>
        </p:spPr>
        <p:txBody>
          <a:bodyPr wrap="square">
            <a:spAutoFit/>
          </a:bodyPr>
          <a:lstStyle>
            <a:lvl1pPr marL="0" indent="0">
              <a:lnSpc>
                <a:spcPct val="100000"/>
              </a:lnSpc>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Title here</a:t>
            </a:r>
          </a:p>
        </p:txBody>
      </p:sp>
    </p:spTree>
    <p:extLst>
      <p:ext uri="{BB962C8B-B14F-4D97-AF65-F5344CB8AC3E}">
        <p14:creationId xmlns:p14="http://schemas.microsoft.com/office/powerpoint/2010/main" val="400922335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1219200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2685238"/>
            <a:ext cx="7518399" cy="492443"/>
          </a:xfrm>
        </p:spPr>
        <p:txBody>
          <a:bodyPr wrap="square" lIns="0" tIns="0" rIns="0" bIns="0" anchor="ctr" anchorCtr="0">
            <a:spAutoFit/>
          </a:bodyPr>
          <a:lstStyle>
            <a:lvl1pPr>
              <a:lnSpc>
                <a:spcPct val="100000"/>
              </a:lnSpc>
              <a:spcBef>
                <a:spcPts val="1200"/>
              </a:spcBef>
              <a:defRPr sz="32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D9C2A5B5-C493-46C7-A150-ADCF0F3EA550}" type="datetime1">
              <a:rPr lang="en-US" smtClean="0"/>
              <a:t>9/12/2025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692020149"/>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PRINT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10479" y="1385366"/>
            <a:ext cx="10171054" cy="4087273"/>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PRINT</a:t>
            </a:r>
            <a:br>
              <a:rPr kumimoji="0" lang="en-US" sz="16600" b="1" i="0" u="none" strike="noStrike" kern="0" cap="none" spc="0" normalizeH="0" baseline="0" noProof="0" dirty="0">
                <a:ln>
                  <a:noFill/>
                </a:ln>
                <a:solidFill>
                  <a:srgbClr val="FFFFFF"/>
                </a:solidFill>
                <a:effectLst/>
                <a:uLnTx/>
                <a:uFillTx/>
              </a:rPr>
            </a:br>
            <a:r>
              <a:rPr kumimoji="0" lang="en-US" sz="16600" b="1" i="0" u="none" strike="noStrike" kern="0" cap="none" spc="0" normalizeH="0" baseline="0" noProof="0" dirty="0">
                <a:ln>
                  <a:noFill/>
                </a:ln>
                <a:solidFill>
                  <a:srgbClr val="FFFFFF"/>
                </a:solidFill>
                <a:effectLst/>
                <a:uLnTx/>
                <a:uFillTx/>
              </a:rPr>
              <a:t>LAYOUTS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432408760"/>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in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8" name="Content Placeholder 4">
            <a:extLst>
              <a:ext uri="{FF2B5EF4-FFF2-40B4-BE49-F238E27FC236}">
                <a16:creationId xmlns:a16="http://schemas.microsoft.com/office/drawing/2014/main" id="{97C8D286-D420-EE2D-6164-1E5FF70C4225}"/>
              </a:ext>
            </a:extLst>
          </p:cNvPr>
          <p:cNvSpPr>
            <a:spLocks noGrp="1"/>
          </p:cNvSpPr>
          <p:nvPr>
            <p:ph sz="quarter" idx="13" hasCustomPrompt="1"/>
          </p:nvPr>
        </p:nvSpPr>
        <p:spPr>
          <a:xfrm>
            <a:off x="457200" y="1447800"/>
            <a:ext cx="112776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6" name="Date Placeholder 5">
            <a:extLst>
              <a:ext uri="{FF2B5EF4-FFF2-40B4-BE49-F238E27FC236}">
                <a16:creationId xmlns:a16="http://schemas.microsoft.com/office/drawing/2014/main" id="{72328515-FC2B-A5A7-A51D-AD83EA148662}"/>
              </a:ext>
            </a:extLst>
          </p:cNvPr>
          <p:cNvSpPr>
            <a:spLocks noGrp="1"/>
          </p:cNvSpPr>
          <p:nvPr>
            <p:ph type="dt" sz="half" idx="14"/>
          </p:nvPr>
        </p:nvSpPr>
        <p:spPr/>
        <p:txBody>
          <a:bodyPr/>
          <a:lstStyle/>
          <a:p>
            <a:fld id="{243E7BF8-771B-44E1-8077-3B3D238EA0E8}" type="datetime1">
              <a:rPr lang="en-US" smtClean="0"/>
              <a:t>9/12/2025</a:t>
            </a:fld>
            <a:endParaRPr lang="en-US" dirty="0"/>
          </a:p>
        </p:txBody>
      </p:sp>
      <p:sp>
        <p:nvSpPr>
          <p:cNvPr id="7" name="Footer Placeholder 6">
            <a:extLst>
              <a:ext uri="{FF2B5EF4-FFF2-40B4-BE49-F238E27FC236}">
                <a16:creationId xmlns:a16="http://schemas.microsoft.com/office/drawing/2014/main" id="{8A78C47A-CC18-2B7E-01BA-B71033C96E49}"/>
              </a:ext>
            </a:extLst>
          </p:cNvPr>
          <p:cNvSpPr>
            <a:spLocks noGrp="1"/>
          </p:cNvSpPr>
          <p:nvPr>
            <p:ph type="ftr" sz="quarter" idx="15"/>
          </p:nvPr>
        </p:nvSpPr>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19B43DAB-918E-9FD2-A5E8-F9530136AAE1}"/>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0732147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int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6" name="Content Placeholder 4">
            <a:extLst>
              <a:ext uri="{FF2B5EF4-FFF2-40B4-BE49-F238E27FC236}">
                <a16:creationId xmlns:a16="http://schemas.microsoft.com/office/drawing/2014/main" id="{EFB2AB4E-99EA-866B-42DB-AA6B0640E978}"/>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8" name="Date Placeholder 7">
            <a:extLst>
              <a:ext uri="{FF2B5EF4-FFF2-40B4-BE49-F238E27FC236}">
                <a16:creationId xmlns:a16="http://schemas.microsoft.com/office/drawing/2014/main" id="{49FBA165-B4C4-9560-3B73-D4440E1274B4}"/>
              </a:ext>
            </a:extLst>
          </p:cNvPr>
          <p:cNvSpPr>
            <a:spLocks noGrp="1"/>
          </p:cNvSpPr>
          <p:nvPr>
            <p:ph type="dt" sz="half" idx="14"/>
          </p:nvPr>
        </p:nvSpPr>
        <p:spPr/>
        <p:txBody>
          <a:bodyPr/>
          <a:lstStyle/>
          <a:p>
            <a:fld id="{E1B9DF5E-9AD4-4087-B137-32CBE7F264D9}" type="datetime1">
              <a:rPr lang="en-US" smtClean="0"/>
              <a:t>9/12/2025</a:t>
            </a:fld>
            <a:endParaRPr lang="en-US" dirty="0"/>
          </a:p>
        </p:txBody>
      </p:sp>
      <p:sp>
        <p:nvSpPr>
          <p:cNvPr id="9" name="Footer Placeholder 8">
            <a:extLst>
              <a:ext uri="{FF2B5EF4-FFF2-40B4-BE49-F238E27FC236}">
                <a16:creationId xmlns:a16="http://schemas.microsoft.com/office/drawing/2014/main" id="{355393B2-66D7-C532-B4ED-1C7095A892B2}"/>
              </a:ext>
            </a:extLst>
          </p:cNvPr>
          <p:cNvSpPr>
            <a:spLocks noGrp="1"/>
          </p:cNvSpPr>
          <p:nvPr>
            <p:ph type="ftr" sz="quarter" idx="15"/>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3E96471B-AF2B-8429-A5BE-4098F30AC55D}"/>
              </a:ext>
            </a:extLst>
          </p:cNvPr>
          <p:cNvSpPr>
            <a:spLocks noGrp="1"/>
          </p:cNvSpPr>
          <p:nvPr>
            <p:ph type="sldNum" sz="quarter" idx="16"/>
          </p:nvPr>
        </p:nvSpPr>
        <p:spPr/>
        <p:txBody>
          <a:bodyPr/>
          <a:lstStyle/>
          <a:p>
            <a:fld id="{38826FC0-333C-E549-9FA3-0EE43DF298A3}" type="slidenum">
              <a:rPr lang="en-US" smtClean="0"/>
              <a:pPr/>
              <a:t>‹#›</a:t>
            </a:fld>
            <a:endParaRPr lang="en-US" dirty="0"/>
          </a:p>
        </p:txBody>
      </p:sp>
      <p:sp>
        <p:nvSpPr>
          <p:cNvPr id="11" name="Picture Placeholder 6">
            <a:extLst>
              <a:ext uri="{FF2B5EF4-FFF2-40B4-BE49-F238E27FC236}">
                <a16:creationId xmlns:a16="http://schemas.microsoft.com/office/drawing/2014/main" id="{FF811353-C714-762F-1AAE-32044BE7B552}"/>
              </a:ext>
            </a:extLst>
          </p:cNvPr>
          <p:cNvSpPr>
            <a:spLocks noGrp="1" noChangeAspect="1"/>
          </p:cNvSpPr>
          <p:nvPr>
            <p:ph type="pic" sz="quarter" idx="22" hasCustomPrompt="1"/>
          </p:nvPr>
        </p:nvSpPr>
        <p:spPr>
          <a:xfrm>
            <a:off x="8305800" y="1447800"/>
            <a:ext cx="3429000" cy="4716463"/>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Tree>
    <p:extLst>
      <p:ext uri="{BB962C8B-B14F-4D97-AF65-F5344CB8AC3E}">
        <p14:creationId xmlns:p14="http://schemas.microsoft.com/office/powerpoint/2010/main" val="33488216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int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9" name="Content Placeholder 11">
            <a:extLst>
              <a:ext uri="{FF2B5EF4-FFF2-40B4-BE49-F238E27FC236}">
                <a16:creationId xmlns:a16="http://schemas.microsoft.com/office/drawing/2014/main" id="{259B0F51-32FC-A168-2D3A-C5941F904A9A}"/>
              </a:ext>
            </a:extLst>
          </p:cNvPr>
          <p:cNvSpPr>
            <a:spLocks noGrp="1"/>
          </p:cNvSpPr>
          <p:nvPr>
            <p:ph sz="quarter" idx="15" hasCustomPrompt="1"/>
          </p:nvPr>
        </p:nvSpPr>
        <p:spPr>
          <a:xfrm>
            <a:off x="8305800" y="1447800"/>
            <a:ext cx="3429000" cy="4716463"/>
          </a:xfrm>
          <a:noFill/>
        </p:spPr>
        <p:txBody>
          <a:bodyPr bIns="1280160" anchor="ctr" anchorCtr="0"/>
          <a:lstStyle>
            <a:lvl1pPr marL="0" indent="0" algn="ctr">
              <a:buNone/>
              <a:defRPr sz="1100">
                <a:solidFill>
                  <a:schemeClr val="tx1"/>
                </a:solidFill>
              </a:defRPr>
            </a:lvl1pPr>
          </a:lstStyle>
          <a:p>
            <a:pPr lvl="0"/>
            <a:r>
              <a:rPr lang="en-US" dirty="0"/>
              <a:t>Click to add content</a:t>
            </a:r>
          </a:p>
        </p:txBody>
      </p:sp>
      <p:sp>
        <p:nvSpPr>
          <p:cNvPr id="6" name="Content Placeholder 4">
            <a:extLst>
              <a:ext uri="{FF2B5EF4-FFF2-40B4-BE49-F238E27FC236}">
                <a16:creationId xmlns:a16="http://schemas.microsoft.com/office/drawing/2014/main" id="{E6871F2F-0300-3464-E2A2-7AF48ACCDA0E}"/>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7" name="Date Placeholder 6">
            <a:extLst>
              <a:ext uri="{FF2B5EF4-FFF2-40B4-BE49-F238E27FC236}">
                <a16:creationId xmlns:a16="http://schemas.microsoft.com/office/drawing/2014/main" id="{E7F5A834-2BF7-D718-8760-B751F1362C5B}"/>
              </a:ext>
            </a:extLst>
          </p:cNvPr>
          <p:cNvSpPr>
            <a:spLocks noGrp="1"/>
          </p:cNvSpPr>
          <p:nvPr>
            <p:ph type="dt" sz="half" idx="16"/>
          </p:nvPr>
        </p:nvSpPr>
        <p:spPr/>
        <p:txBody>
          <a:bodyPr/>
          <a:lstStyle/>
          <a:p>
            <a:fld id="{8B3334DE-0309-4316-9524-1C880826860D}" type="datetime1">
              <a:rPr lang="en-US" smtClean="0"/>
              <a:t>9/12/2025</a:t>
            </a:fld>
            <a:endParaRPr lang="en-US" dirty="0"/>
          </a:p>
        </p:txBody>
      </p:sp>
      <p:sp>
        <p:nvSpPr>
          <p:cNvPr id="8" name="Footer Placeholder 7">
            <a:extLst>
              <a:ext uri="{FF2B5EF4-FFF2-40B4-BE49-F238E27FC236}">
                <a16:creationId xmlns:a16="http://schemas.microsoft.com/office/drawing/2014/main" id="{BAD15E00-493E-DA78-52D5-886D4490A1D0}"/>
              </a:ext>
            </a:extLst>
          </p:cNvPr>
          <p:cNvSpPr>
            <a:spLocks noGrp="1"/>
          </p:cNvSpPr>
          <p:nvPr>
            <p:ph type="ftr" sz="quarter" idx="17"/>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A2550889-1E0E-444C-2EB8-5E1C1E1649C8}"/>
              </a:ext>
            </a:extLst>
          </p:cNvPr>
          <p:cNvSpPr>
            <a:spLocks noGrp="1"/>
          </p:cNvSpPr>
          <p:nvPr>
            <p:ph type="sldNum" sz="quarter" idx="18"/>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3115340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int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7" name="Text Placeholder 9">
            <a:extLst>
              <a:ext uri="{FF2B5EF4-FFF2-40B4-BE49-F238E27FC236}">
                <a16:creationId xmlns:a16="http://schemas.microsoft.com/office/drawing/2014/main" id="{A497A1BE-986B-0BD6-76A5-85ABDFBA41E0}"/>
              </a:ext>
            </a:extLst>
          </p:cNvPr>
          <p:cNvSpPr>
            <a:spLocks noGrp="1"/>
          </p:cNvSpPr>
          <p:nvPr>
            <p:ph type="body" sz="quarter" idx="16" hasCustomPrompt="1"/>
          </p:nvPr>
        </p:nvSpPr>
        <p:spPr>
          <a:xfrm>
            <a:off x="8446381" y="2016681"/>
            <a:ext cx="3291841" cy="337080"/>
          </a:xfrm>
          <a:noFill/>
        </p:spPr>
        <p:txBody>
          <a:bodyPr wrap="square" lIns="0" tIns="0" rIns="0" bIns="0">
            <a:spAutoFit/>
          </a:bodyPr>
          <a:lstStyle>
            <a:lvl1pPr marL="0" indent="0">
              <a:lnSpc>
                <a:spcPct val="110000"/>
              </a:lnSpc>
              <a:spcBef>
                <a:spcPts val="1200"/>
              </a:spcBef>
              <a:buNone/>
              <a:defRPr sz="1100">
                <a:solidFill>
                  <a:schemeClr val="accent1"/>
                </a:solidFill>
              </a:defRPr>
            </a:lvl1pPr>
            <a:lvl2pPr marL="12700" marR="0" indent="0" algn="l" defTabSz="914171" rtl="0" eaLnBrk="1" fontAlgn="auto" latinLnBrk="0" hangingPunct="1">
              <a:lnSpc>
                <a:spcPct val="110000"/>
              </a:lnSpc>
              <a:spcBef>
                <a:spcPts val="1200"/>
              </a:spcBef>
              <a:spcAft>
                <a:spcPts val="1200"/>
              </a:spcAft>
              <a:buClr>
                <a:schemeClr val="accent1"/>
              </a:buClr>
              <a:buSzTx/>
              <a:buFont typeface="Arial" panose="020B0604020202020204" pitchFamily="34" charset="0"/>
              <a:buNone/>
              <a:tabLst/>
              <a:defRPr sz="900" i="1">
                <a:solidFill>
                  <a:schemeClr val="tx2"/>
                </a:solidFill>
              </a:defRPr>
            </a:lvl2pPr>
            <a:lvl3pPr marL="9525" indent="619125">
              <a:buFontTx/>
              <a:buNone/>
              <a:tabLst/>
              <a:defRPr sz="900"/>
            </a:lvl3pPr>
          </a:lstStyle>
          <a:p>
            <a:pPr lvl="0"/>
            <a:r>
              <a:rPr lang="en-US" dirty="0"/>
              <a:t>Click to edit text</a:t>
            </a:r>
          </a:p>
          <a:p>
            <a:pPr marL="12700" marR="0" lvl="1" indent="0" algn="l" defTabSz="914171" rtl="0" eaLnBrk="1" fontAlgn="auto" latinLnBrk="0" hangingPunct="1">
              <a:lnSpc>
                <a:spcPct val="120000"/>
              </a:lnSpc>
              <a:spcBef>
                <a:spcPts val="0"/>
              </a:spcBef>
              <a:spcAft>
                <a:spcPts val="1200"/>
              </a:spcAft>
              <a:buClr>
                <a:schemeClr val="accent1"/>
              </a:buClr>
              <a:buSzTx/>
              <a:buFont typeface="Arial" panose="020B0604020202020204" pitchFamily="34" charset="0"/>
              <a:buNone/>
              <a:tabLst/>
              <a:defRPr/>
            </a:pPr>
            <a:r>
              <a:rPr lang="en-US" dirty="0"/>
              <a:t>Click to edit text</a:t>
            </a:r>
          </a:p>
        </p:txBody>
      </p:sp>
      <p:cxnSp>
        <p:nvCxnSpPr>
          <p:cNvPr id="8" name="Straight Connector 7">
            <a:extLst>
              <a:ext uri="{FF2B5EF4-FFF2-40B4-BE49-F238E27FC236}">
                <a16:creationId xmlns:a16="http://schemas.microsoft.com/office/drawing/2014/main" id="{6CF16D66-A061-BB80-4196-FA88563E9FC5}"/>
              </a:ext>
            </a:extLst>
          </p:cNvPr>
          <p:cNvCxnSpPr>
            <a:cxnSpLocks noChangeAspect="1"/>
          </p:cNvCxnSpPr>
          <p:nvPr userDrawn="1"/>
        </p:nvCxnSpPr>
        <p:spPr>
          <a:xfrm>
            <a:off x="8446383" y="1455541"/>
            <a:ext cx="3154680" cy="0"/>
          </a:xfrm>
          <a:prstGeom prst="line">
            <a:avLst/>
          </a:prstGeom>
          <a:ln w="12700" cap="sq">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2" name="Content Placeholder 4">
            <a:extLst>
              <a:ext uri="{FF2B5EF4-FFF2-40B4-BE49-F238E27FC236}">
                <a16:creationId xmlns:a16="http://schemas.microsoft.com/office/drawing/2014/main" id="{443B4273-80BC-4D4B-45D3-71EA235891DD}"/>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j-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6" name="Date Placeholder 5">
            <a:extLst>
              <a:ext uri="{FF2B5EF4-FFF2-40B4-BE49-F238E27FC236}">
                <a16:creationId xmlns:a16="http://schemas.microsoft.com/office/drawing/2014/main" id="{A8D18051-2FD4-FBBA-DF0A-5AA5724D4CED}"/>
              </a:ext>
            </a:extLst>
          </p:cNvPr>
          <p:cNvSpPr>
            <a:spLocks noGrp="1"/>
          </p:cNvSpPr>
          <p:nvPr>
            <p:ph type="dt" sz="half" idx="17"/>
          </p:nvPr>
        </p:nvSpPr>
        <p:spPr/>
        <p:txBody>
          <a:bodyPr/>
          <a:lstStyle/>
          <a:p>
            <a:fld id="{D83E5922-6737-4E14-A9A5-0383F4604B00}" type="datetime1">
              <a:rPr lang="en-US" smtClean="0"/>
              <a:t>9/12/2025</a:t>
            </a:fld>
            <a:endParaRPr lang="en-US" dirty="0"/>
          </a:p>
        </p:txBody>
      </p:sp>
      <p:sp>
        <p:nvSpPr>
          <p:cNvPr id="9" name="Footer Placeholder 8">
            <a:extLst>
              <a:ext uri="{FF2B5EF4-FFF2-40B4-BE49-F238E27FC236}">
                <a16:creationId xmlns:a16="http://schemas.microsoft.com/office/drawing/2014/main" id="{2674FFEF-C1C1-A6A5-579D-03460B4B7B4E}"/>
              </a:ext>
            </a:extLst>
          </p:cNvPr>
          <p:cNvSpPr>
            <a:spLocks noGrp="1"/>
          </p:cNvSpPr>
          <p:nvPr>
            <p:ph type="ftr" sz="quarter" idx="18"/>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3CD4671-5EA7-FBFD-25EC-C2EB1310BC27}"/>
              </a:ext>
            </a:extLst>
          </p:cNvPr>
          <p:cNvSpPr>
            <a:spLocks noGrp="1"/>
          </p:cNvSpPr>
          <p:nvPr>
            <p:ph type="sldNum" sz="quarter" idx="19"/>
          </p:nvPr>
        </p:nvSpPr>
        <p:spPr/>
        <p:txBody>
          <a:bodyPr/>
          <a:lstStyle/>
          <a:p>
            <a:fld id="{38826FC0-333C-E549-9FA3-0EE43DF298A3}" type="slidenum">
              <a:rPr lang="en-US" smtClean="0"/>
              <a:pPr/>
              <a:t>‹#›</a:t>
            </a:fld>
            <a:endParaRPr lang="en-US" dirty="0"/>
          </a:p>
        </p:txBody>
      </p:sp>
      <p:sp>
        <p:nvSpPr>
          <p:cNvPr id="16" name="Freeform 15">
            <a:extLst>
              <a:ext uri="{FF2B5EF4-FFF2-40B4-BE49-F238E27FC236}">
                <a16:creationId xmlns:a16="http://schemas.microsoft.com/office/drawing/2014/main" id="{B4239B95-1BE5-65A8-8088-4245AFE6DC2A}"/>
              </a:ext>
            </a:extLst>
          </p:cNvPr>
          <p:cNvSpPr>
            <a:spLocks noChangeAspect="1"/>
          </p:cNvSpPr>
          <p:nvPr userDrawn="1"/>
        </p:nvSpPr>
        <p:spPr>
          <a:xfrm>
            <a:off x="8450629" y="1583574"/>
            <a:ext cx="292608" cy="297056"/>
          </a:xfrm>
          <a:custGeom>
            <a:avLst/>
            <a:gdLst>
              <a:gd name="connsiteX0" fmla="*/ 305136 w 336446"/>
              <a:gd name="connsiteY0" fmla="*/ 0 h 341560"/>
              <a:gd name="connsiteX1" fmla="*/ 336446 w 336446"/>
              <a:gd name="connsiteY1" fmla="*/ 49811 h 341560"/>
              <a:gd name="connsiteX2" fmla="*/ 278808 w 336446"/>
              <a:gd name="connsiteY2" fmla="*/ 98554 h 341560"/>
              <a:gd name="connsiteX3" fmla="*/ 258172 w 336446"/>
              <a:gd name="connsiteY3" fmla="*/ 192839 h 341560"/>
              <a:gd name="connsiteX4" fmla="*/ 325061 w 336446"/>
              <a:gd name="connsiteY4" fmla="*/ 192839 h 341560"/>
              <a:gd name="connsiteX5" fmla="*/ 325061 w 336446"/>
              <a:gd name="connsiteY5" fmla="*/ 341560 h 341560"/>
              <a:gd name="connsiteX6" fmla="*/ 187725 w 336446"/>
              <a:gd name="connsiteY6" fmla="*/ 341560 h 341560"/>
              <a:gd name="connsiteX7" fmla="*/ 187725 w 336446"/>
              <a:gd name="connsiteY7" fmla="*/ 224149 h 341560"/>
              <a:gd name="connsiteX8" fmla="*/ 210495 w 336446"/>
              <a:gd name="connsiteY8" fmla="*/ 86101 h 341560"/>
              <a:gd name="connsiteX9" fmla="*/ 305136 w 336446"/>
              <a:gd name="connsiteY9" fmla="*/ 0 h 341560"/>
              <a:gd name="connsiteX10" fmla="*/ 117411 w 336446"/>
              <a:gd name="connsiteY10" fmla="*/ 0 h 341560"/>
              <a:gd name="connsiteX11" fmla="*/ 148721 w 336446"/>
              <a:gd name="connsiteY11" fmla="*/ 49811 h 341560"/>
              <a:gd name="connsiteX12" fmla="*/ 91083 w 336446"/>
              <a:gd name="connsiteY12" fmla="*/ 98554 h 341560"/>
              <a:gd name="connsiteX13" fmla="*/ 70447 w 336446"/>
              <a:gd name="connsiteY13" fmla="*/ 192839 h 341560"/>
              <a:gd name="connsiteX14" fmla="*/ 137336 w 336446"/>
              <a:gd name="connsiteY14" fmla="*/ 192839 h 341560"/>
              <a:gd name="connsiteX15" fmla="*/ 137336 w 336446"/>
              <a:gd name="connsiteY15" fmla="*/ 341560 h 341560"/>
              <a:gd name="connsiteX16" fmla="*/ 0 w 336446"/>
              <a:gd name="connsiteY16" fmla="*/ 341560 h 341560"/>
              <a:gd name="connsiteX17" fmla="*/ 0 w 336446"/>
              <a:gd name="connsiteY17" fmla="*/ 224149 h 341560"/>
              <a:gd name="connsiteX18" fmla="*/ 22770 w 336446"/>
              <a:gd name="connsiteY18" fmla="*/ 86101 h 341560"/>
              <a:gd name="connsiteX19" fmla="*/ 117411 w 336446"/>
              <a:gd name="connsiteY19" fmla="*/ 0 h 34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6446" h="341560">
                <a:moveTo>
                  <a:pt x="305136" y="0"/>
                </a:moveTo>
                <a:lnTo>
                  <a:pt x="336446" y="49811"/>
                </a:lnTo>
                <a:cubicBezTo>
                  <a:pt x="310354" y="60722"/>
                  <a:pt x="291142" y="76969"/>
                  <a:pt x="278808" y="98554"/>
                </a:cubicBezTo>
                <a:cubicBezTo>
                  <a:pt x="266473" y="120139"/>
                  <a:pt x="259595" y="151567"/>
                  <a:pt x="258172" y="192839"/>
                </a:cubicBezTo>
                <a:lnTo>
                  <a:pt x="325061" y="192839"/>
                </a:lnTo>
                <a:lnTo>
                  <a:pt x="325061" y="341560"/>
                </a:lnTo>
                <a:lnTo>
                  <a:pt x="187725" y="341560"/>
                </a:lnTo>
                <a:lnTo>
                  <a:pt x="187725" y="224149"/>
                </a:lnTo>
                <a:cubicBezTo>
                  <a:pt x="187725" y="160581"/>
                  <a:pt x="195315" y="114565"/>
                  <a:pt x="210495" y="86101"/>
                </a:cubicBezTo>
                <a:cubicBezTo>
                  <a:pt x="230420" y="48150"/>
                  <a:pt x="261967" y="19450"/>
                  <a:pt x="305136" y="0"/>
                </a:cubicBezTo>
                <a:close/>
                <a:moveTo>
                  <a:pt x="117411" y="0"/>
                </a:moveTo>
                <a:lnTo>
                  <a:pt x="148721" y="49811"/>
                </a:lnTo>
                <a:cubicBezTo>
                  <a:pt x="122629" y="60722"/>
                  <a:pt x="103417" y="76969"/>
                  <a:pt x="91083" y="98554"/>
                </a:cubicBezTo>
                <a:cubicBezTo>
                  <a:pt x="78748" y="120139"/>
                  <a:pt x="71870" y="151567"/>
                  <a:pt x="70447" y="192839"/>
                </a:cubicBezTo>
                <a:lnTo>
                  <a:pt x="137336" y="192839"/>
                </a:lnTo>
                <a:lnTo>
                  <a:pt x="137336" y="341560"/>
                </a:lnTo>
                <a:lnTo>
                  <a:pt x="0" y="341560"/>
                </a:lnTo>
                <a:lnTo>
                  <a:pt x="0" y="224149"/>
                </a:lnTo>
                <a:cubicBezTo>
                  <a:pt x="0" y="160581"/>
                  <a:pt x="7590" y="114565"/>
                  <a:pt x="22770" y="86101"/>
                </a:cubicBezTo>
                <a:cubicBezTo>
                  <a:pt x="42695" y="48150"/>
                  <a:pt x="74242" y="19450"/>
                  <a:pt x="117411"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646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DO NOT USE">
    <p:bg>
      <p:bgPr>
        <a:solidFill>
          <a:srgbClr val="B81F2D"/>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BE4D0-FD2D-17A7-0CB5-5D6CBED1C32D}"/>
              </a:ext>
            </a:extLst>
          </p:cNvPr>
          <p:cNvSpPr txBox="1"/>
          <p:nvPr/>
        </p:nvSpPr>
        <p:spPr>
          <a:xfrm>
            <a:off x="1581464" y="662092"/>
            <a:ext cx="9029075" cy="5533823"/>
          </a:xfrm>
          <a:prstGeom prst="rect">
            <a:avLst/>
          </a:prstGeom>
          <a:noFill/>
        </p:spPr>
        <p:txBody>
          <a:bodyPr wrap="none" lIns="0" tIns="0" rIns="0" bIns="0" rtlCol="0" anchor="ctr">
            <a:spAutoFit/>
          </a:bodyPr>
          <a:lstStyle/>
          <a:p>
            <a:pPr algn="ctr">
              <a:lnSpc>
                <a:spcPct val="80000"/>
              </a:lnSpc>
              <a:spcAft>
                <a:spcPts val="1200"/>
              </a:spcAft>
            </a:pPr>
            <a:r>
              <a:rPr lang="en-US" sz="9600" b="1" dirty="0">
                <a:solidFill>
                  <a:schemeClr val="bg1"/>
                </a:solidFill>
              </a:rPr>
              <a:t>DO NOT USE </a:t>
            </a:r>
            <a:br>
              <a:rPr lang="en-US" sz="9600" b="1" dirty="0">
                <a:solidFill>
                  <a:schemeClr val="bg1"/>
                </a:solidFill>
              </a:rPr>
            </a:br>
            <a:r>
              <a:rPr lang="en-US" sz="9600" b="1" dirty="0">
                <a:solidFill>
                  <a:schemeClr val="bg1"/>
                </a:solidFill>
              </a:rPr>
              <a:t>ANY LAYOUTS </a:t>
            </a:r>
            <a:br>
              <a:rPr lang="en-US" sz="9600" b="1" dirty="0">
                <a:solidFill>
                  <a:schemeClr val="bg1"/>
                </a:solidFill>
              </a:rPr>
            </a:br>
            <a:r>
              <a:rPr lang="en-US" sz="9600" b="1" dirty="0">
                <a:solidFill>
                  <a:schemeClr val="bg1"/>
                </a:solidFill>
              </a:rPr>
              <a:t>BEYOND </a:t>
            </a:r>
            <a:br>
              <a:rPr lang="en-US" sz="9600" b="1" dirty="0">
                <a:solidFill>
                  <a:schemeClr val="bg1"/>
                </a:solidFill>
              </a:rPr>
            </a:br>
            <a:r>
              <a:rPr lang="en-US" sz="9600" b="1" dirty="0">
                <a:solidFill>
                  <a:schemeClr val="bg1"/>
                </a:solidFill>
              </a:rPr>
              <a:t>THIS POINT</a:t>
            </a:r>
          </a:p>
          <a:p>
            <a:pPr algn="ctr">
              <a:lnSpc>
                <a:spcPct val="90000"/>
              </a:lnSpc>
              <a:spcAft>
                <a:spcPts val="2400"/>
              </a:spcAft>
            </a:pPr>
            <a:r>
              <a:rPr lang="en-US" sz="3600" b="0" i="1" dirty="0">
                <a:solidFill>
                  <a:schemeClr val="bg1"/>
                </a:solidFill>
              </a:rPr>
              <a:t>They are not a part of the official template</a:t>
            </a:r>
          </a:p>
        </p:txBody>
      </p:sp>
    </p:spTree>
    <p:extLst>
      <p:ext uri="{BB962C8B-B14F-4D97-AF65-F5344CB8AC3E}">
        <p14:creationId xmlns:p14="http://schemas.microsoft.com/office/powerpoint/2010/main" val="119918847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Basic title and content - dark">
    <p:bg>
      <p:bgRef idx="1001">
        <a:schemeClr val="bg2"/>
      </p:bgRef>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828106" cy="190746"/>
          </a:xfrm>
          <a:prstGeom prst="rect">
            <a:avLst/>
          </a:prstGeom>
        </p:spPr>
        <p:txBody>
          <a:bodyPr vert="horz" wrap="none" lIns="0" tIns="0" rIns="0" bIns="0" rtlCol="0" anchor="b" anchorCtr="0"/>
          <a:lstStyle>
            <a:lvl1pPr algn="l">
              <a:defRPr sz="700">
                <a:solidFill>
                  <a:schemeClr val="tx1"/>
                </a:solidFill>
              </a:defRPr>
            </a:lvl1pPr>
          </a:lstStyle>
          <a:p>
            <a:r>
              <a:rPr lang="en-US" dirty="0"/>
              <a:t>© 2023 Cognizant | Confidential &amp; Proprietary</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pic>
        <p:nvPicPr>
          <p:cNvPr id="8" name="Picture 8">
            <a:extLst>
              <a:ext uri="{FF2B5EF4-FFF2-40B4-BE49-F238E27FC236}">
                <a16:creationId xmlns:a16="http://schemas.microsoft.com/office/drawing/2014/main" id="{E2DC75C7-77A7-FD4D-BCC3-F341910731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44965210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68183" y="2407183"/>
            <a:ext cx="10055638"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DIVIDERS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74000778"/>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Half Image - dark">
    <p:bg>
      <p:bgRef idx="1001">
        <a:schemeClr val="bg1"/>
      </p:bgRef>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F7AC9C5-12E9-9E44-9EC8-143CC68E1C14}"/>
              </a:ext>
            </a:extLst>
          </p:cNvPr>
          <p:cNvSpPr>
            <a:spLocks noGrp="1"/>
          </p:cNvSpPr>
          <p:nvPr>
            <p:ph type="pic" sz="quarter" idx="12"/>
          </p:nvPr>
        </p:nvSpPr>
        <p:spPr>
          <a:xfrm>
            <a:off x="6096000" y="-1"/>
            <a:ext cx="6096000" cy="6858001"/>
          </a:xfrm>
        </p:spPr>
        <p:txBody>
          <a:bodyPr anchor="ctr" anchorCtr="0"/>
          <a:lstStyle>
            <a:lvl1pPr algn="ctr">
              <a:defRPr>
                <a:solidFill>
                  <a:schemeClr val="tx1"/>
                </a:solidFill>
              </a:defRPr>
            </a:lvl1pPr>
          </a:lstStyle>
          <a:p>
            <a:r>
              <a:rPr lang="en-US"/>
              <a:t>Click icon to add picture</a:t>
            </a:r>
            <a:endParaRPr lang="en-US" dirty="0"/>
          </a:p>
        </p:txBody>
      </p:sp>
      <p:sp>
        <p:nvSpPr>
          <p:cNvPr id="3" name="Slide Number Placeholder 2">
            <a:extLst>
              <a:ext uri="{FF2B5EF4-FFF2-40B4-BE49-F238E27FC236}">
                <a16:creationId xmlns:a16="http://schemas.microsoft.com/office/drawing/2014/main" id="{65B34307-3F79-684E-8108-52BE58260EC8}"/>
              </a:ext>
            </a:extLst>
          </p:cNvPr>
          <p:cNvSpPr>
            <a:spLocks noGrp="1"/>
          </p:cNvSpPr>
          <p:nvPr>
            <p:ph type="sldNum" sz="quarter" idx="10"/>
          </p:nvPr>
        </p:nvSpPr>
        <p:spPr/>
        <p:txBody>
          <a:bodyPr/>
          <a:lstStyle>
            <a:lvl1pPr>
              <a:defRPr>
                <a:solidFill>
                  <a:schemeClr val="tx1"/>
                </a:solidFill>
              </a:defRPr>
            </a:lvl1pPr>
          </a:lstStyle>
          <a:p>
            <a:fld id="{C53E075B-3175-45CF-B3C7-FEDF3F5961E3}" type="slidenum">
              <a:rPr lang="en-US" smtClean="0"/>
              <a:pPr/>
              <a:t>‹#›</a:t>
            </a:fld>
            <a:endParaRPr lang="en-US" dirty="0"/>
          </a:p>
        </p:txBody>
      </p:sp>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p:nvPr>
        </p:nvSpPr>
        <p:spPr>
          <a:xfrm>
            <a:off x="457200" y="1524003"/>
            <a:ext cx="4652128"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557784"/>
            <a:ext cx="4652347"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F362B45-F337-17B4-63C4-5C9AE50E38E7}"/>
              </a:ext>
            </a:extLst>
          </p:cNvPr>
          <p:cNvSpPr>
            <a:spLocks noGrp="1"/>
          </p:cNvSpPr>
          <p:nvPr>
            <p:ph type="ftr" sz="quarter" idx="11"/>
          </p:nvPr>
        </p:nvSpPr>
        <p:spPr>
          <a:xfrm>
            <a:off x="1042416" y="6325193"/>
            <a:ext cx="1816531" cy="304100"/>
          </a:xfrm>
          <a:prstGeom prst="rect">
            <a:avLst/>
          </a:prstGeom>
        </p:spPr>
        <p:txBody>
          <a:bodyPr/>
          <a:lstStyle>
            <a:lvl1pPr>
              <a:defRPr>
                <a:solidFill>
                  <a:schemeClr val="tx1"/>
                </a:solidFill>
              </a:defRPr>
            </a:lvl1pPr>
          </a:lstStyle>
          <a:p>
            <a:r>
              <a:rPr lang="en-US" dirty="0"/>
              <a:t>© 2023 Cognizant | Confidential &amp; Proprietary</a:t>
            </a:r>
          </a:p>
        </p:txBody>
      </p:sp>
    </p:spTree>
    <p:extLst>
      <p:ext uri="{BB962C8B-B14F-4D97-AF65-F5344CB8AC3E}">
        <p14:creationId xmlns:p14="http://schemas.microsoft.com/office/powerpoint/2010/main" val="3347090637"/>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BF505-C9D5-403B-9D3B-321A20493A1A}"/>
              </a:ext>
            </a:extLst>
          </p:cNvPr>
          <p:cNvSpPr>
            <a:spLocks noGrp="1"/>
          </p:cNvSpPr>
          <p:nvPr>
            <p:ph type="title" hasCustomPrompt="1"/>
          </p:nvPr>
        </p:nvSpPr>
        <p:spPr/>
        <p:txBody>
          <a:bodyPr/>
          <a:lstStyle>
            <a:lvl1pPr marL="0" indent="0">
              <a:buClr>
                <a:schemeClr val="accent3"/>
              </a:buClr>
              <a:buFont typeface="+mj-lt"/>
              <a:buNone/>
              <a:defRPr>
                <a:solidFill>
                  <a:schemeClr val="tx1"/>
                </a:solidFill>
              </a:defRPr>
            </a:lvl1pPr>
          </a:lstStyle>
          <a:p>
            <a:r>
              <a:rPr lang="en-US" dirty="0"/>
              <a:t>Click to edit TOC Master title style</a:t>
            </a:r>
          </a:p>
        </p:txBody>
      </p:sp>
      <p:sp>
        <p:nvSpPr>
          <p:cNvPr id="5" name="Footer Placeholder 4">
            <a:extLst>
              <a:ext uri="{FF2B5EF4-FFF2-40B4-BE49-F238E27FC236}">
                <a16:creationId xmlns:a16="http://schemas.microsoft.com/office/drawing/2014/main" id="{343522F2-32CA-4802-9320-A58D8A6DF4C2}"/>
              </a:ext>
            </a:extLst>
          </p:cNvPr>
          <p:cNvSpPr>
            <a:spLocks noGrp="1"/>
          </p:cNvSpPr>
          <p:nvPr>
            <p:ph type="ftr" sz="quarter" idx="11"/>
          </p:nvPr>
        </p:nvSpPr>
        <p:spPr>
          <a:xfrm>
            <a:off x="1042416" y="6325193"/>
            <a:ext cx="1822704" cy="303572"/>
          </a:xfrm>
          <a:prstGeom prst="rect">
            <a:avLst/>
          </a:prstGeom>
        </p:spPr>
        <p:txBody>
          <a:bodyPr/>
          <a:lstStyle>
            <a:lvl1pPr>
              <a:defRPr>
                <a:solidFill>
                  <a:schemeClr val="tx1"/>
                </a:solidFill>
              </a:defRPr>
            </a:lvl1pPr>
          </a:lstStyle>
          <a:p>
            <a:r>
              <a:rPr lang="en-US" dirty="0"/>
              <a:t>© 2023 Cognizant | Confidential &amp; Proprietary</a:t>
            </a:r>
          </a:p>
        </p:txBody>
      </p:sp>
      <p:sp>
        <p:nvSpPr>
          <p:cNvPr id="6" name="Slide Number Placeholder 5">
            <a:extLst>
              <a:ext uri="{FF2B5EF4-FFF2-40B4-BE49-F238E27FC236}">
                <a16:creationId xmlns:a16="http://schemas.microsoft.com/office/drawing/2014/main" id="{F5B500E8-DB39-442F-AD4A-610EB529CDB1}"/>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7" name="Content Placeholder 3">
            <a:extLst>
              <a:ext uri="{FF2B5EF4-FFF2-40B4-BE49-F238E27FC236}">
                <a16:creationId xmlns:a16="http://schemas.microsoft.com/office/drawing/2014/main" id="{81757621-CF57-B04A-880F-50800569DC7D}"/>
              </a:ext>
            </a:extLst>
          </p:cNvPr>
          <p:cNvSpPr>
            <a:spLocks noGrp="1"/>
          </p:cNvSpPr>
          <p:nvPr>
            <p:ph sz="half" idx="2"/>
          </p:nvPr>
        </p:nvSpPr>
        <p:spPr>
          <a:xfrm>
            <a:off x="457200" y="1700784"/>
            <a:ext cx="11368088" cy="3959081"/>
          </a:xfrm>
          <a:prstGeom prst="rect">
            <a:avLst/>
          </a:prstGeom>
        </p:spPr>
        <p:txBody>
          <a:bodyPr/>
          <a:lstStyle>
            <a:lvl1pPr marL="457200" indent="-457200">
              <a:lnSpc>
                <a:spcPct val="100000"/>
              </a:lnSpc>
              <a:buFont typeface="+mj-lt"/>
              <a:buAutoNum type="arabicPeriod"/>
              <a:tabLst/>
              <a:defRPr sz="1800">
                <a:solidFill>
                  <a:schemeClr val="tx1"/>
                </a:solidFill>
              </a:defRPr>
            </a:lvl1pPr>
            <a:lvl2pPr marL="690563" indent="-230188">
              <a:lnSpc>
                <a:spcPct val="100000"/>
              </a:lnSpc>
              <a:buFont typeface="Arial" panose="020B0604020202020204" pitchFamily="34" charset="0"/>
              <a:buChar char="•"/>
              <a:tabLst/>
              <a:defRPr sz="1800">
                <a:solidFill>
                  <a:schemeClr val="tx1"/>
                </a:solidFill>
              </a:defRPr>
            </a:lvl2pPr>
            <a:lvl3pPr marL="976313" indent="-230188">
              <a:lnSpc>
                <a:spcPct val="100000"/>
              </a:lnSpc>
              <a:buFont typeface="Cambria" panose="02040503050406030204" pitchFamily="18" charset="0"/>
              <a:buChar char="⎻"/>
              <a:tabLst/>
              <a:defRPr sz="1800">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2D4D26F9-1077-4443-A17C-B4C76A2FF60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764351680"/>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1 - gradient 1">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D76384-5270-C4A7-D992-81F8ADBA5582}"/>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dirty="0"/>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ED23DD35-F8AD-429C-B3C1-6AFB057088C6}" type="datetime1">
              <a:rPr lang="en-US" smtClean="0"/>
              <a:t>9/12/2025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199557932"/>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1 - gradient 2">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ED6A89-35BA-3F8A-D8BB-D4E661AF1A89}"/>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dirty="0"/>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2025E2AA-42C1-4AB1-ACA0-4028843E7AE5}" type="datetime1">
              <a:rPr lang="en-US" smtClean="0"/>
              <a:t>9/12/2025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01193105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2.sv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F230B5-518B-24CC-5360-65ED114C9C97}"/>
              </a:ext>
            </a:extLst>
          </p:cNvPr>
          <p:cNvSpPr>
            <a:spLocks noGrp="1"/>
          </p:cNvSpPr>
          <p:nvPr>
            <p:ph type="title"/>
          </p:nvPr>
        </p:nvSpPr>
        <p:spPr>
          <a:xfrm>
            <a:off x="457200" y="457200"/>
            <a:ext cx="11277600" cy="332399"/>
          </a:xfrm>
          <a:prstGeom prst="rect">
            <a:avLst/>
          </a:prstGeom>
        </p:spPr>
        <p:txBody>
          <a:bodyPr vert="horz" wrap="square" lIns="0" tIns="0" rIns="0" bIns="0" rtlCol="0" anchor="t">
            <a:spAutoFit/>
          </a:bodyPr>
          <a:lstStyle/>
          <a:p>
            <a:r>
              <a:rPr lang="en-US" dirty="0"/>
              <a:t>Click to add title</a:t>
            </a:r>
          </a:p>
        </p:txBody>
      </p:sp>
      <p:sp>
        <p:nvSpPr>
          <p:cNvPr id="3" name="Text Placeholder 2">
            <a:extLst>
              <a:ext uri="{FF2B5EF4-FFF2-40B4-BE49-F238E27FC236}">
                <a16:creationId xmlns:a16="http://schemas.microsoft.com/office/drawing/2014/main" id="{3797B53D-6897-FB10-B4B4-55E663FD6108}"/>
              </a:ext>
            </a:extLst>
          </p:cNvPr>
          <p:cNvSpPr>
            <a:spLocks noGrp="1"/>
          </p:cNvSpPr>
          <p:nvPr>
            <p:ph type="body" idx="1"/>
          </p:nvPr>
        </p:nvSpPr>
        <p:spPr>
          <a:xfrm>
            <a:off x="457200" y="1447800"/>
            <a:ext cx="7518400" cy="4663440"/>
          </a:xfrm>
          <a:prstGeom prst="rect">
            <a:avLst/>
          </a:prstGeom>
        </p:spPr>
        <p:txBody>
          <a:bodyPr vert="horz" lIns="0" tIns="0" rIns="0" bIns="0" rtlCol="0">
            <a:noAutofit/>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a:p>
            <a:pPr lvl="5"/>
            <a:r>
              <a:rPr lang="en-US" dirty="0"/>
              <a:t>6th level text</a:t>
            </a:r>
          </a:p>
          <a:p>
            <a:pPr lvl="6"/>
            <a:r>
              <a:rPr lang="en-US" dirty="0"/>
              <a:t>7th level text</a:t>
            </a:r>
          </a:p>
          <a:p>
            <a:pPr lvl="7"/>
            <a:r>
              <a:rPr lang="en-US" dirty="0"/>
              <a:t>8th level text</a:t>
            </a:r>
          </a:p>
          <a:p>
            <a:pPr lvl="8"/>
            <a:r>
              <a:rPr lang="en-US" dirty="0"/>
              <a:t>9th level text</a:t>
            </a:r>
          </a:p>
        </p:txBody>
      </p:sp>
      <p:sp>
        <p:nvSpPr>
          <p:cNvPr id="6" name="Slide Number Placeholder 5">
            <a:extLst>
              <a:ext uri="{FF2B5EF4-FFF2-40B4-BE49-F238E27FC236}">
                <a16:creationId xmlns:a16="http://schemas.microsoft.com/office/drawing/2014/main" id="{F5A3681C-7AE6-4CE0-F456-C8E648A62642}"/>
              </a:ext>
            </a:extLst>
          </p:cNvPr>
          <p:cNvSpPr>
            <a:spLocks noGrp="1"/>
          </p:cNvSpPr>
          <p:nvPr>
            <p:ph type="sldNum" sz="quarter" idx="4"/>
          </p:nvPr>
        </p:nvSpPr>
        <p:spPr>
          <a:xfrm>
            <a:off x="457200" y="6400799"/>
            <a:ext cx="365760" cy="228600"/>
          </a:xfrm>
          <a:prstGeom prst="rect">
            <a:avLst/>
          </a:prstGeom>
        </p:spPr>
        <p:txBody>
          <a:bodyPr vert="horz" lIns="0" tIns="0" rIns="0" bIns="0" rtlCol="0" anchor="ctr"/>
          <a:lstStyle>
            <a:lvl1pPr algn="l">
              <a:defRPr sz="700" b="0">
                <a:solidFill>
                  <a:schemeClr val="tx1"/>
                </a:solidFill>
              </a:defRPr>
            </a:lvl1pPr>
          </a:lstStyle>
          <a:p>
            <a:fld id="{38826FC0-333C-E549-9FA3-0EE43DF298A3}" type="slidenum">
              <a:rPr lang="en-US" smtClean="0"/>
              <a:pPr/>
              <a:t>‹#›</a:t>
            </a:fld>
            <a:endParaRPr lang="en-US" dirty="0"/>
          </a:p>
        </p:txBody>
      </p:sp>
      <p:sp>
        <p:nvSpPr>
          <p:cNvPr id="8" name="Footer Placeholder 7">
            <a:extLst>
              <a:ext uri="{FF2B5EF4-FFF2-40B4-BE49-F238E27FC236}">
                <a16:creationId xmlns:a16="http://schemas.microsoft.com/office/drawing/2014/main" id="{677CCFE7-C984-DC56-6899-8A815F0548C0}"/>
              </a:ext>
              <a:ext uri="{C183D7F6-B498-43B3-948B-1728B52AA6E4}">
                <adec:decorative xmlns:adec="http://schemas.microsoft.com/office/drawing/2017/decorative" val="1"/>
              </a:ext>
            </a:extLst>
          </p:cNvPr>
          <p:cNvSpPr>
            <a:spLocks noGrp="1"/>
          </p:cNvSpPr>
          <p:nvPr>
            <p:ph type="ftr" sz="quarter" idx="3"/>
          </p:nvPr>
        </p:nvSpPr>
        <p:spPr>
          <a:xfrm>
            <a:off x="1005840" y="6400800"/>
            <a:ext cx="1371600" cy="228600"/>
          </a:xfrm>
          <a:prstGeom prst="rect">
            <a:avLst/>
          </a:prstGeom>
        </p:spPr>
        <p:txBody>
          <a:bodyPr vert="horz" lIns="0" tIns="0" rIns="0" bIns="0" rtlCol="0" anchor="ctr"/>
          <a:lstStyle>
            <a:lvl1pPr algn="l">
              <a:defRPr sz="700" b="0">
                <a:solidFill>
                  <a:schemeClr val="tx1"/>
                </a:solidFill>
              </a:defRPr>
            </a:lvl1pPr>
          </a:lstStyle>
          <a:p>
            <a:r>
              <a:rPr lang="en-US"/>
              <a:t>© 2025–2027 Cognizant | Private</a:t>
            </a:r>
            <a:endParaRPr lang="en-US" dirty="0"/>
          </a:p>
        </p:txBody>
      </p:sp>
      <p:sp>
        <p:nvSpPr>
          <p:cNvPr id="10" name="Date Placeholder 9">
            <a:extLst>
              <a:ext uri="{FF2B5EF4-FFF2-40B4-BE49-F238E27FC236}">
                <a16:creationId xmlns:a16="http://schemas.microsoft.com/office/drawing/2014/main" id="{42283347-4EBC-C7DD-65E3-791D4DBA61D0}"/>
              </a:ext>
            </a:extLst>
          </p:cNvPr>
          <p:cNvSpPr>
            <a:spLocks noGrp="1"/>
          </p:cNvSpPr>
          <p:nvPr>
            <p:ph type="dt" sz="half" idx="2"/>
          </p:nvPr>
        </p:nvSpPr>
        <p:spPr>
          <a:xfrm>
            <a:off x="2651760" y="6400800"/>
            <a:ext cx="1371600" cy="228600"/>
          </a:xfrm>
          <a:prstGeom prst="rect">
            <a:avLst/>
          </a:prstGeom>
        </p:spPr>
        <p:txBody>
          <a:bodyPr vert="horz" lIns="0" tIns="0" rIns="0" bIns="0" rtlCol="0" anchor="ctr"/>
          <a:lstStyle>
            <a:lvl1pPr algn="l">
              <a:defRPr sz="700" b="0">
                <a:solidFill>
                  <a:schemeClr val="tx1"/>
                </a:solidFill>
              </a:defRPr>
            </a:lvl1pPr>
          </a:lstStyle>
          <a:p>
            <a:fld id="{27AD22A3-AE78-4E0B-8A1E-6F5549BCCC30}" type="datetime1">
              <a:rPr lang="en-US" smtClean="0"/>
              <a:t>9/12/2025</a:t>
            </a:fld>
            <a:endParaRPr lang="en-US" dirty="0"/>
          </a:p>
        </p:txBody>
      </p:sp>
      <p:pic>
        <p:nvPicPr>
          <p:cNvPr id="4" name="Cognizant Logo_rgb_pos_2023">
            <a:extLst>
              <a:ext uri="{FF2B5EF4-FFF2-40B4-BE49-F238E27FC236}">
                <a16:creationId xmlns:a16="http://schemas.microsoft.com/office/drawing/2014/main" id="{322DD144-17A4-A3EC-5E8D-205928D3BDB2}"/>
              </a:ext>
              <a:ext uri="{C183D7F6-B498-43B3-948B-1728B52AA6E4}">
                <adec:decorative xmlns:adec="http://schemas.microsoft.com/office/drawing/2017/decorative" val="1"/>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10591729" y="6454070"/>
            <a:ext cx="1170432" cy="205449"/>
          </a:xfrm>
          <a:prstGeom prst="rect">
            <a:avLst/>
          </a:prstGeom>
        </p:spPr>
      </p:pic>
    </p:spTree>
    <p:extLst>
      <p:ext uri="{BB962C8B-B14F-4D97-AF65-F5344CB8AC3E}">
        <p14:creationId xmlns:p14="http://schemas.microsoft.com/office/powerpoint/2010/main" val="3692451791"/>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92" r:id="rId11"/>
    <p:sldLayoutId id="2147483993" r:id="rId12"/>
    <p:sldLayoutId id="2147483994" r:id="rId13"/>
    <p:sldLayoutId id="2147484006" r:id="rId14"/>
    <p:sldLayoutId id="2147484007" r:id="rId15"/>
    <p:sldLayoutId id="2147484008" r:id="rId16"/>
    <p:sldLayoutId id="2147483998" r:id="rId17"/>
    <p:sldLayoutId id="2147483999" r:id="rId18"/>
    <p:sldLayoutId id="2147484000" r:id="rId19"/>
    <p:sldLayoutId id="2147484001" r:id="rId20"/>
    <p:sldLayoutId id="2147484002" r:id="rId21"/>
    <p:sldLayoutId id="2147484003" r:id="rId22"/>
    <p:sldLayoutId id="2147483937" r:id="rId23"/>
    <p:sldLayoutId id="2147483938" r:id="rId24"/>
    <p:sldLayoutId id="2147483939" r:id="rId25"/>
    <p:sldLayoutId id="2147483940" r:id="rId26"/>
    <p:sldLayoutId id="2147483941" r:id="rId27"/>
    <p:sldLayoutId id="2147483942" r:id="rId28"/>
    <p:sldLayoutId id="2147483943" r:id="rId29"/>
    <p:sldLayoutId id="2147483944" r:id="rId30"/>
    <p:sldLayoutId id="2147483945" r:id="rId31"/>
    <p:sldLayoutId id="2147483946" r:id="rId32"/>
    <p:sldLayoutId id="2147483947" r:id="rId33"/>
    <p:sldLayoutId id="2147483948" r:id="rId34"/>
    <p:sldLayoutId id="2147483977" r:id="rId35"/>
    <p:sldLayoutId id="2147483978" r:id="rId36"/>
    <p:sldLayoutId id="2147483949" r:id="rId37"/>
    <p:sldLayoutId id="2147483950" r:id="rId38"/>
    <p:sldLayoutId id="2147483951" r:id="rId39"/>
    <p:sldLayoutId id="2147483952" r:id="rId40"/>
    <p:sldLayoutId id="2147483953" r:id="rId41"/>
    <p:sldLayoutId id="2147483954" r:id="rId42"/>
    <p:sldLayoutId id="2147483955" r:id="rId43"/>
    <p:sldLayoutId id="2147483956" r:id="rId44"/>
    <p:sldLayoutId id="2147483957" r:id="rId45"/>
    <p:sldLayoutId id="2147483958" r:id="rId46"/>
    <p:sldLayoutId id="2147483959" r:id="rId47"/>
    <p:sldLayoutId id="2147483960" r:id="rId48"/>
    <p:sldLayoutId id="2147483961" r:id="rId49"/>
    <p:sldLayoutId id="2147483962" r:id="rId50"/>
    <p:sldLayoutId id="2147483963" r:id="rId51"/>
    <p:sldLayoutId id="2147483964" r:id="rId52"/>
    <p:sldLayoutId id="2147483965" r:id="rId53"/>
    <p:sldLayoutId id="2147483966" r:id="rId54"/>
    <p:sldLayoutId id="2147483967" r:id="rId55"/>
    <p:sldLayoutId id="2147484004" r:id="rId56"/>
    <p:sldLayoutId id="2147484005" r:id="rId57"/>
    <p:sldLayoutId id="2147483973" r:id="rId58"/>
    <p:sldLayoutId id="2147483974" r:id="rId59"/>
    <p:sldLayoutId id="2147483975" r:id="rId60"/>
    <p:sldLayoutId id="2147483976" r:id="rId61"/>
    <p:sldLayoutId id="2147483979" r:id="rId62"/>
    <p:sldLayoutId id="2147483987" r:id="rId63"/>
    <p:sldLayoutId id="2147483988" r:id="rId64"/>
    <p:sldLayoutId id="2147483989" r:id="rId65"/>
    <p:sldLayoutId id="2147483990" r:id="rId66"/>
    <p:sldLayoutId id="2147483991" r:id="rId67"/>
    <p:sldLayoutId id="2147483968" r:id="rId68"/>
    <p:sldLayoutId id="2147484009" r:id="rId69"/>
    <p:sldLayoutId id="2147484010" r:id="rId70"/>
    <p:sldLayoutId id="2147484011" r:id="rId71"/>
  </p:sldLayoutIdLst>
  <p:hf hd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100" kern="1100">
          <a:solidFill>
            <a:schemeClr val="tx1"/>
          </a:solidFill>
          <a:latin typeface="+mn-lt"/>
          <a:ea typeface="+mn-ea"/>
          <a:cs typeface="+mn-cs"/>
        </a:defRPr>
      </a:lvl1pPr>
      <a:lvl2pPr marL="457200" algn="l" defTabSz="914400" rtl="0" eaLnBrk="1" latinLnBrk="0" hangingPunct="1">
        <a:defRPr sz="1100" kern="1100">
          <a:solidFill>
            <a:schemeClr val="tx1"/>
          </a:solidFill>
          <a:latin typeface="+mn-lt"/>
          <a:ea typeface="+mn-ea"/>
          <a:cs typeface="+mn-cs"/>
        </a:defRPr>
      </a:lvl2pPr>
      <a:lvl3pPr marL="914400" algn="l" defTabSz="914400" rtl="0" eaLnBrk="1" latinLnBrk="0" hangingPunct="1">
        <a:defRPr sz="1100" kern="1100">
          <a:solidFill>
            <a:schemeClr val="tx1"/>
          </a:solidFill>
          <a:latin typeface="+mn-lt"/>
          <a:ea typeface="+mn-ea"/>
          <a:cs typeface="+mn-cs"/>
        </a:defRPr>
      </a:lvl3pPr>
      <a:lvl4pPr marL="1371600" algn="l" defTabSz="914400" rtl="0" eaLnBrk="1" latinLnBrk="0" hangingPunct="1">
        <a:defRPr sz="1100" kern="1100">
          <a:solidFill>
            <a:schemeClr val="tx1"/>
          </a:solidFill>
          <a:latin typeface="+mn-lt"/>
          <a:ea typeface="+mn-ea"/>
          <a:cs typeface="+mn-cs"/>
        </a:defRPr>
      </a:lvl4pPr>
      <a:lvl5pPr marL="1828800" algn="l" defTabSz="914400" rtl="0" eaLnBrk="1" latinLnBrk="0" hangingPunct="1">
        <a:defRPr sz="1100" kern="1100">
          <a:solidFill>
            <a:schemeClr val="tx1"/>
          </a:solidFill>
          <a:latin typeface="+mn-lt"/>
          <a:ea typeface="+mn-ea"/>
          <a:cs typeface="+mn-cs"/>
        </a:defRPr>
      </a:lvl5pPr>
      <a:lvl6pPr marL="2286000" algn="l" defTabSz="914400" rtl="0" eaLnBrk="1" latinLnBrk="0" hangingPunct="1">
        <a:defRPr sz="1100" kern="1100">
          <a:solidFill>
            <a:schemeClr val="tx1"/>
          </a:solidFill>
          <a:latin typeface="+mn-lt"/>
          <a:ea typeface="+mn-ea"/>
          <a:cs typeface="+mn-cs"/>
        </a:defRPr>
      </a:lvl6pPr>
      <a:lvl7pPr marL="2743200" algn="l" defTabSz="914400" rtl="0" eaLnBrk="1" latinLnBrk="0" hangingPunct="1">
        <a:defRPr sz="1100" kern="1100">
          <a:solidFill>
            <a:schemeClr val="tx1"/>
          </a:solidFill>
          <a:latin typeface="+mn-lt"/>
          <a:ea typeface="+mn-ea"/>
          <a:cs typeface="+mn-cs"/>
        </a:defRPr>
      </a:lvl7pPr>
      <a:lvl8pPr marL="3200400" algn="l" defTabSz="914400" rtl="0" eaLnBrk="1" latinLnBrk="0" hangingPunct="1">
        <a:defRPr sz="1100" kern="1100">
          <a:solidFill>
            <a:schemeClr val="tx1"/>
          </a:solidFill>
          <a:latin typeface="+mn-lt"/>
          <a:ea typeface="+mn-ea"/>
          <a:cs typeface="+mn-cs"/>
        </a:defRPr>
      </a:lvl8pPr>
      <a:lvl9pPr marL="3657600" algn="l" defTabSz="914400" rtl="0" eaLnBrk="1" latinLnBrk="0" hangingPunct="1">
        <a:defRPr sz="1100" kern="1100">
          <a:solidFill>
            <a:schemeClr val="tx1"/>
          </a:solidFill>
          <a:latin typeface="+mn-lt"/>
          <a:ea typeface="+mn-ea"/>
          <a:cs typeface="+mn-cs"/>
        </a:defRPr>
      </a:lvl9pPr>
    </p:otherStyle>
  </p:txStyles>
  <p:extLst>
    <p:ext uri="{27BBF7A9-308A-43DC-89C8-2F10F3537804}">
      <p15:sldGuideLst xmlns:p15="http://schemas.microsoft.com/office/powerpoint/2012/main">
        <p15:guide id="19">
          <p15:clr>
            <a:srgbClr val="F26B43"/>
          </p15:clr>
        </p15:guide>
        <p15:guide id="20" pos="7680">
          <p15:clr>
            <a:srgbClr val="F26B43"/>
          </p15:clr>
        </p15:guide>
        <p15:guide id="21" pos="288">
          <p15:clr>
            <a:srgbClr val="F26B43"/>
          </p15:clr>
        </p15:guide>
        <p15:guide id="22" pos="1472">
          <p15:clr>
            <a:srgbClr val="F26B43"/>
          </p15:clr>
        </p15:guide>
        <p15:guide id="23" pos="2656">
          <p15:clr>
            <a:srgbClr val="F26B43"/>
          </p15:clr>
        </p15:guide>
        <p15:guide id="24" pos="3840">
          <p15:clr>
            <a:srgbClr val="F26B43"/>
          </p15:clr>
        </p15:guide>
        <p15:guide id="25" pos="5024">
          <p15:clr>
            <a:srgbClr val="F26B43"/>
          </p15:clr>
        </p15:guide>
        <p15:guide id="26" pos="6208">
          <p15:clr>
            <a:srgbClr val="F26B43"/>
          </p15:clr>
        </p15:guide>
        <p15:guide id="27" pos="7392">
          <p15:clr>
            <a:srgbClr val="F26B43"/>
          </p15:clr>
        </p15:guide>
        <p15:guide id="28" orient="horz">
          <p15:clr>
            <a:srgbClr val="F26B43"/>
          </p15:clr>
        </p15:guide>
        <p15:guide id="29" orient="horz" pos="4320">
          <p15:clr>
            <a:srgbClr val="F26B43"/>
          </p15:clr>
        </p15:guide>
        <p15:guide id="30" orient="horz" pos="288">
          <p15:clr>
            <a:srgbClr val="F26B43"/>
          </p15:clr>
        </p15:guide>
        <p15:guide id="31" orient="horz" pos="912">
          <p15:clr>
            <a:srgbClr val="F26B43"/>
          </p15:clr>
        </p15:guide>
        <p15:guide id="32" orient="horz" pos="1536">
          <p15:clr>
            <a:srgbClr val="F26B43"/>
          </p15:clr>
        </p15:guide>
        <p15:guide id="33" orient="horz" pos="2160">
          <p15:clr>
            <a:srgbClr val="F26B43"/>
          </p15:clr>
        </p15:guide>
        <p15:guide id="34" orient="horz" pos="2784">
          <p15:clr>
            <a:srgbClr val="F26B43"/>
          </p15:clr>
        </p15:guide>
        <p15:guide id="35" orient="horz" pos="3408">
          <p15:clr>
            <a:srgbClr val="F26B43"/>
          </p15:clr>
        </p15:guide>
        <p15:guide id="36" orient="horz" pos="40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1.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7FFFEE9A_B05E689C.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8C75C-71ED-FF20-51BE-E2A5F6EC62F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9D9EB17-9965-3523-3F99-EF5E53642703}"/>
              </a:ext>
            </a:extLst>
          </p:cNvPr>
          <p:cNvSpPr>
            <a:spLocks noGrp="1"/>
          </p:cNvSpPr>
          <p:nvPr>
            <p:ph type="ctrTitle"/>
          </p:nvPr>
        </p:nvSpPr>
        <p:spPr>
          <a:xfrm>
            <a:off x="921864" y="3485689"/>
            <a:ext cx="4023360" cy="498598"/>
          </a:xfrm>
        </p:spPr>
        <p:txBody>
          <a:bodyPr/>
          <a:lstStyle/>
          <a:p>
            <a:r>
              <a:rPr lang="en-US" dirty="0"/>
              <a:t>5 Why Analysis</a:t>
            </a:r>
          </a:p>
        </p:txBody>
      </p:sp>
      <p:sp>
        <p:nvSpPr>
          <p:cNvPr id="6" name="Subtitle 5">
            <a:extLst>
              <a:ext uri="{FF2B5EF4-FFF2-40B4-BE49-F238E27FC236}">
                <a16:creationId xmlns:a16="http://schemas.microsoft.com/office/drawing/2014/main" id="{88FEBB95-7384-788A-FB4C-0A6B87FC5084}"/>
              </a:ext>
            </a:extLst>
          </p:cNvPr>
          <p:cNvSpPr>
            <a:spLocks noGrp="1"/>
          </p:cNvSpPr>
          <p:nvPr>
            <p:ph type="subTitle" idx="1"/>
          </p:nvPr>
        </p:nvSpPr>
        <p:spPr>
          <a:xfrm>
            <a:off x="921864" y="4112614"/>
            <a:ext cx="4396585" cy="338092"/>
          </a:xfrm>
        </p:spPr>
        <p:txBody>
          <a:bodyPr/>
          <a:lstStyle/>
          <a:p>
            <a:r>
              <a:rPr lang="en-US" dirty="0"/>
              <a:t>Root Cause Analysis Technique</a:t>
            </a:r>
          </a:p>
        </p:txBody>
      </p:sp>
      <p:sp>
        <p:nvSpPr>
          <p:cNvPr id="7" name="Text Placeholder 6">
            <a:extLst>
              <a:ext uri="{FF2B5EF4-FFF2-40B4-BE49-F238E27FC236}">
                <a16:creationId xmlns:a16="http://schemas.microsoft.com/office/drawing/2014/main" id="{E8B7C9CE-73D8-B618-3C6A-7BAC4AC03EFE}"/>
              </a:ext>
            </a:extLst>
          </p:cNvPr>
          <p:cNvSpPr>
            <a:spLocks noGrp="1"/>
          </p:cNvSpPr>
          <p:nvPr>
            <p:ph type="body" sz="quarter" idx="13"/>
          </p:nvPr>
        </p:nvSpPr>
        <p:spPr>
          <a:xfrm>
            <a:off x="921864" y="4999049"/>
            <a:ext cx="4023360" cy="218586"/>
          </a:xfrm>
        </p:spPr>
        <p:txBody>
          <a:bodyPr/>
          <a:lstStyle/>
          <a:p>
            <a:r>
              <a:rPr lang="en-US" sz="1400" dirty="0"/>
              <a:t>12</a:t>
            </a:r>
            <a:r>
              <a:rPr lang="en-US" sz="1400" baseline="30000" dirty="0"/>
              <a:t>th</a:t>
            </a:r>
            <a:r>
              <a:rPr lang="en-US" sz="1400" dirty="0"/>
              <a:t> September 2025</a:t>
            </a:r>
          </a:p>
        </p:txBody>
      </p:sp>
      <p:sp>
        <p:nvSpPr>
          <p:cNvPr id="2" name="Slide Number Placeholder 1">
            <a:extLst>
              <a:ext uri="{FF2B5EF4-FFF2-40B4-BE49-F238E27FC236}">
                <a16:creationId xmlns:a16="http://schemas.microsoft.com/office/drawing/2014/main" id="{B50EFE23-3685-4631-7E52-9B16716BE8D2}"/>
              </a:ext>
            </a:extLst>
          </p:cNvPr>
          <p:cNvSpPr>
            <a:spLocks noGrp="1"/>
          </p:cNvSpPr>
          <p:nvPr>
            <p:ph type="sldNum" sz="quarter" idx="16"/>
          </p:nvPr>
        </p:nvSpPr>
        <p:spPr/>
        <p:txBody>
          <a:bodyPr/>
          <a:lstStyle/>
          <a:p>
            <a:fld id="{38826FC0-333C-E549-9FA3-0EE43DF298A3}" type="slidenum">
              <a:rPr lang="en-US" smtClean="0"/>
              <a:pPr/>
              <a:t>1</a:t>
            </a:fld>
            <a:endParaRPr lang="en-US" dirty="0"/>
          </a:p>
        </p:txBody>
      </p:sp>
      <p:sp>
        <p:nvSpPr>
          <p:cNvPr id="3" name="Footer Placeholder 2">
            <a:extLst>
              <a:ext uri="{FF2B5EF4-FFF2-40B4-BE49-F238E27FC236}">
                <a16:creationId xmlns:a16="http://schemas.microsoft.com/office/drawing/2014/main" id="{3DB8F2B5-5F1B-4FC5-A9C3-7494EA97D64D}"/>
              </a:ext>
            </a:extLst>
          </p:cNvPr>
          <p:cNvSpPr>
            <a:spLocks noGrp="1"/>
          </p:cNvSpPr>
          <p:nvPr>
            <p:ph type="ftr" sz="quarter" idx="15"/>
          </p:nvPr>
        </p:nvSpPr>
        <p:spPr/>
        <p:txBody>
          <a:bodyPr/>
          <a:lstStyle/>
          <a:p>
            <a:r>
              <a:rPr lang="en-US"/>
              <a:t>© 2025–2027 Cognizant | Private</a:t>
            </a:r>
            <a:endParaRPr lang="en-US" dirty="0"/>
          </a:p>
        </p:txBody>
      </p:sp>
      <p:pic>
        <p:nvPicPr>
          <p:cNvPr id="8" name="Picture 7" descr="A diagram of a root cause&#10;&#10;AI-generated content may be incorrect.">
            <a:extLst>
              <a:ext uri="{FF2B5EF4-FFF2-40B4-BE49-F238E27FC236}">
                <a16:creationId xmlns:a16="http://schemas.microsoft.com/office/drawing/2014/main" id="{4882DF4D-9309-C59E-C695-3A2B60F2D969}"/>
              </a:ext>
            </a:extLst>
          </p:cNvPr>
          <p:cNvPicPr>
            <a:picLocks noChangeAspect="1"/>
          </p:cNvPicPr>
          <p:nvPr/>
        </p:nvPicPr>
        <p:blipFill>
          <a:blip r:embed="rId3"/>
          <a:stretch>
            <a:fillRect/>
          </a:stretch>
        </p:blipFill>
        <p:spPr>
          <a:xfrm>
            <a:off x="1099146" y="1242223"/>
            <a:ext cx="3047378" cy="2340386"/>
          </a:xfrm>
          <a:prstGeom prst="rect">
            <a:avLst/>
          </a:prstGeom>
        </p:spPr>
      </p:pic>
    </p:spTree>
    <p:extLst>
      <p:ext uri="{BB962C8B-B14F-4D97-AF65-F5344CB8AC3E}">
        <p14:creationId xmlns:p14="http://schemas.microsoft.com/office/powerpoint/2010/main" val="2713534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5211A-426B-EDDB-147A-251EDBD5C7D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0E1CCA8-4582-EAFF-9CC2-EAF76773B482}"/>
              </a:ext>
            </a:extLst>
          </p:cNvPr>
          <p:cNvSpPr>
            <a:spLocks noGrp="1"/>
          </p:cNvSpPr>
          <p:nvPr>
            <p:ph type="title"/>
          </p:nvPr>
        </p:nvSpPr>
        <p:spPr>
          <a:xfrm>
            <a:off x="457200" y="311537"/>
            <a:ext cx="11277600" cy="332399"/>
          </a:xfrm>
        </p:spPr>
        <p:txBody>
          <a:bodyPr wrap="square" anchor="t">
            <a:normAutofit/>
          </a:bodyPr>
          <a:lstStyle/>
          <a:p>
            <a:r>
              <a:rPr lang="en-US" sz="2200" dirty="0"/>
              <a:t>5 Why Analysis Process Flow</a:t>
            </a:r>
            <a:endParaRPr lang="en-IN" sz="2200" dirty="0"/>
          </a:p>
        </p:txBody>
      </p:sp>
      <p:sp>
        <p:nvSpPr>
          <p:cNvPr id="9" name="Footer Placeholder 1">
            <a:extLst>
              <a:ext uri="{FF2B5EF4-FFF2-40B4-BE49-F238E27FC236}">
                <a16:creationId xmlns:a16="http://schemas.microsoft.com/office/drawing/2014/main" id="{1F85254F-9088-E076-B521-236EDC92C06E}"/>
              </a:ext>
            </a:extLst>
          </p:cNvPr>
          <p:cNvSpPr>
            <a:spLocks noGrp="1"/>
          </p:cNvSpPr>
          <p:nvPr>
            <p:ph type="ftr" sz="quarter" idx="11"/>
          </p:nvPr>
        </p:nvSpPr>
        <p:spPr>
          <a:xfrm>
            <a:off x="1005840" y="6400800"/>
            <a:ext cx="1371600" cy="228600"/>
          </a:xfrm>
        </p:spPr>
        <p:txBody>
          <a:bodyPr anchor="ctr">
            <a:normAutofit/>
          </a:bodyPr>
          <a:lstStyle/>
          <a:p>
            <a:pPr>
              <a:spcAft>
                <a:spcPts val="600"/>
              </a:spcAft>
            </a:pPr>
            <a:r>
              <a:rPr lang="en-US"/>
              <a:t>© 2023 Cognizant | Confidential &amp; Proprietary</a:t>
            </a:r>
          </a:p>
        </p:txBody>
      </p:sp>
      <p:sp>
        <p:nvSpPr>
          <p:cNvPr id="3" name="Slide Number Placeholder 2">
            <a:extLst>
              <a:ext uri="{FF2B5EF4-FFF2-40B4-BE49-F238E27FC236}">
                <a16:creationId xmlns:a16="http://schemas.microsoft.com/office/drawing/2014/main" id="{B47722AA-B365-77B0-B960-D83CF48D4C2D}"/>
              </a:ext>
            </a:extLst>
          </p:cNvPr>
          <p:cNvSpPr>
            <a:spLocks noGrp="1"/>
          </p:cNvSpPr>
          <p:nvPr>
            <p:ph type="sldNum" sz="quarter" idx="12"/>
          </p:nvPr>
        </p:nvSpPr>
        <p:spPr>
          <a:xfrm>
            <a:off x="457200" y="6400799"/>
            <a:ext cx="365760" cy="228600"/>
          </a:xfrm>
        </p:spPr>
        <p:txBody>
          <a:bodyPr anchor="ctr">
            <a:normAutofit/>
          </a:bodyPr>
          <a:lstStyle/>
          <a:p>
            <a:pPr>
              <a:spcAft>
                <a:spcPts val="600"/>
              </a:spcAft>
            </a:pPr>
            <a:fld id="{C53E075B-3175-45CF-B3C7-FEDF3F5961E3}" type="slidenum">
              <a:rPr lang="en-US" smtClean="0"/>
              <a:pPr>
                <a:spcAft>
                  <a:spcPts val="600"/>
                </a:spcAft>
              </a:pPr>
              <a:t>10</a:t>
            </a:fld>
            <a:endParaRPr lang="en-US"/>
          </a:p>
        </p:txBody>
      </p:sp>
      <p:sp>
        <p:nvSpPr>
          <p:cNvPr id="10" name="Rectangle: Rounded Corners 9">
            <a:extLst>
              <a:ext uri="{FF2B5EF4-FFF2-40B4-BE49-F238E27FC236}">
                <a16:creationId xmlns:a16="http://schemas.microsoft.com/office/drawing/2014/main" id="{F3602BE9-BDBF-7F8A-513C-46CDB7AA762D}"/>
              </a:ext>
            </a:extLst>
          </p:cNvPr>
          <p:cNvSpPr/>
          <p:nvPr/>
        </p:nvSpPr>
        <p:spPr>
          <a:xfrm>
            <a:off x="2032208" y="1024847"/>
            <a:ext cx="4563443" cy="692127"/>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r>
              <a:rPr lang="en-GB" sz="1700" b="1" dirty="0"/>
              <a:t>Problem: </a:t>
            </a:r>
            <a:r>
              <a:rPr lang="en-GB" sz="1700" dirty="0"/>
              <a:t>Coming Late to Office.</a:t>
            </a:r>
            <a:endParaRPr lang="en-IN" sz="1700" b="1" dirty="0"/>
          </a:p>
        </p:txBody>
      </p:sp>
      <p:sp>
        <p:nvSpPr>
          <p:cNvPr id="15" name="Rectangle: Rounded Corners 14">
            <a:extLst>
              <a:ext uri="{FF2B5EF4-FFF2-40B4-BE49-F238E27FC236}">
                <a16:creationId xmlns:a16="http://schemas.microsoft.com/office/drawing/2014/main" id="{4C579D4A-8292-9249-EF92-CFDC803C4E3C}"/>
              </a:ext>
            </a:extLst>
          </p:cNvPr>
          <p:cNvSpPr/>
          <p:nvPr/>
        </p:nvSpPr>
        <p:spPr>
          <a:xfrm>
            <a:off x="2789234" y="1863939"/>
            <a:ext cx="4563443" cy="692127"/>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r>
              <a:rPr lang="en-GB" sz="1600" b="1" dirty="0"/>
              <a:t>Why? :</a:t>
            </a:r>
            <a:r>
              <a:rPr lang="en-GB" sz="1600" dirty="0"/>
              <a:t> I took the bus late in the morning.</a:t>
            </a:r>
            <a:endParaRPr lang="en-IN" sz="1600" dirty="0"/>
          </a:p>
        </p:txBody>
      </p:sp>
      <p:sp>
        <p:nvSpPr>
          <p:cNvPr id="16" name="Rectangle: Rounded Corners 15">
            <a:extLst>
              <a:ext uri="{FF2B5EF4-FFF2-40B4-BE49-F238E27FC236}">
                <a16:creationId xmlns:a16="http://schemas.microsoft.com/office/drawing/2014/main" id="{C6FC3F78-3E1C-E2FE-F583-47FBD9CCF4E4}"/>
              </a:ext>
            </a:extLst>
          </p:cNvPr>
          <p:cNvSpPr/>
          <p:nvPr/>
        </p:nvSpPr>
        <p:spPr>
          <a:xfrm>
            <a:off x="3531328" y="2691430"/>
            <a:ext cx="4563443" cy="692127"/>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r>
              <a:rPr lang="en-GB" sz="1600" b="1" dirty="0"/>
              <a:t>Why?</a:t>
            </a:r>
            <a:r>
              <a:rPr lang="en-GB" sz="1600" dirty="0"/>
              <a:t> </a:t>
            </a:r>
            <a:r>
              <a:rPr lang="en-GB" sz="1600" b="1" dirty="0"/>
              <a:t>:</a:t>
            </a:r>
            <a:r>
              <a:rPr lang="en-GB" sz="1600" dirty="0"/>
              <a:t> I woke-up late.</a:t>
            </a:r>
            <a:endParaRPr lang="en-IN" sz="1600" dirty="0"/>
          </a:p>
        </p:txBody>
      </p:sp>
      <p:sp>
        <p:nvSpPr>
          <p:cNvPr id="17" name="Rectangle: Rounded Corners 16">
            <a:extLst>
              <a:ext uri="{FF2B5EF4-FFF2-40B4-BE49-F238E27FC236}">
                <a16:creationId xmlns:a16="http://schemas.microsoft.com/office/drawing/2014/main" id="{DA5B0569-02CB-4550-7BB8-60BA6A6F28A7}"/>
              </a:ext>
            </a:extLst>
          </p:cNvPr>
          <p:cNvSpPr/>
          <p:nvPr/>
        </p:nvSpPr>
        <p:spPr>
          <a:xfrm>
            <a:off x="4246936" y="3502750"/>
            <a:ext cx="4563443" cy="692127"/>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r>
              <a:rPr lang="en-GB" sz="1600" b="1" dirty="0"/>
              <a:t>Why? :</a:t>
            </a:r>
            <a:r>
              <a:rPr lang="en-GB" sz="1600" dirty="0"/>
              <a:t> Alarm didn’t ring.</a:t>
            </a:r>
            <a:endParaRPr lang="en-IN" sz="1600" dirty="0"/>
          </a:p>
        </p:txBody>
      </p:sp>
      <p:sp>
        <p:nvSpPr>
          <p:cNvPr id="18" name="Rectangle: Rounded Corners 17">
            <a:extLst>
              <a:ext uri="{FF2B5EF4-FFF2-40B4-BE49-F238E27FC236}">
                <a16:creationId xmlns:a16="http://schemas.microsoft.com/office/drawing/2014/main" id="{65E47BDA-DDA8-E555-F741-1B4BF75B2E23}"/>
              </a:ext>
            </a:extLst>
          </p:cNvPr>
          <p:cNvSpPr/>
          <p:nvPr/>
        </p:nvSpPr>
        <p:spPr>
          <a:xfrm>
            <a:off x="4988845" y="4314070"/>
            <a:ext cx="4563443" cy="692127"/>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r>
              <a:rPr lang="en-GB" sz="1600" b="1" dirty="0"/>
              <a:t>Why? :</a:t>
            </a:r>
            <a:r>
              <a:rPr lang="en-GB" sz="1600" dirty="0"/>
              <a:t> Phone was switched off.</a:t>
            </a:r>
            <a:endParaRPr lang="en-IN" sz="1600" dirty="0"/>
          </a:p>
        </p:txBody>
      </p:sp>
      <p:sp>
        <p:nvSpPr>
          <p:cNvPr id="25" name="Arrow: Bent-Up 24">
            <a:extLst>
              <a:ext uri="{FF2B5EF4-FFF2-40B4-BE49-F238E27FC236}">
                <a16:creationId xmlns:a16="http://schemas.microsoft.com/office/drawing/2014/main" id="{E4E795FA-0732-85F1-B81D-D1818A6745C1}"/>
              </a:ext>
            </a:extLst>
          </p:cNvPr>
          <p:cNvSpPr/>
          <p:nvPr/>
        </p:nvSpPr>
        <p:spPr>
          <a:xfrm rot="5400000">
            <a:off x="2246740" y="1733875"/>
            <a:ext cx="559395" cy="525593"/>
          </a:xfrm>
          <a:prstGeom prst="bentUp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6" name="Arrow: Bent-Up 25">
            <a:extLst>
              <a:ext uri="{FF2B5EF4-FFF2-40B4-BE49-F238E27FC236}">
                <a16:creationId xmlns:a16="http://schemas.microsoft.com/office/drawing/2014/main" id="{D1C568B2-AAEA-D91F-D8DD-8E3A8A12DEFB}"/>
              </a:ext>
            </a:extLst>
          </p:cNvPr>
          <p:cNvSpPr/>
          <p:nvPr/>
        </p:nvSpPr>
        <p:spPr>
          <a:xfrm rot="5400000">
            <a:off x="2988834" y="2569370"/>
            <a:ext cx="559395" cy="525593"/>
          </a:xfrm>
          <a:prstGeom prst="bentUp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7" name="Arrow: Bent-Up 26">
            <a:extLst>
              <a:ext uri="{FF2B5EF4-FFF2-40B4-BE49-F238E27FC236}">
                <a16:creationId xmlns:a16="http://schemas.microsoft.com/office/drawing/2014/main" id="{5F406F3E-EF3D-FA78-B114-293927E2DE9D}"/>
              </a:ext>
            </a:extLst>
          </p:cNvPr>
          <p:cNvSpPr/>
          <p:nvPr/>
        </p:nvSpPr>
        <p:spPr>
          <a:xfrm rot="5400000">
            <a:off x="5202425" y="5023098"/>
            <a:ext cx="559395" cy="525593"/>
          </a:xfrm>
          <a:prstGeom prst="bentUp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9" name="Arrow: Bent-Up 28">
            <a:extLst>
              <a:ext uri="{FF2B5EF4-FFF2-40B4-BE49-F238E27FC236}">
                <a16:creationId xmlns:a16="http://schemas.microsoft.com/office/drawing/2014/main" id="{8AE5E576-7579-3756-DBAE-D25CFED19B08}"/>
              </a:ext>
            </a:extLst>
          </p:cNvPr>
          <p:cNvSpPr/>
          <p:nvPr/>
        </p:nvSpPr>
        <p:spPr>
          <a:xfrm rot="5400000">
            <a:off x="3708937" y="3400458"/>
            <a:ext cx="559395" cy="525593"/>
          </a:xfrm>
          <a:prstGeom prst="bentUp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0" name="Arrow: Bent-Up 29">
            <a:extLst>
              <a:ext uri="{FF2B5EF4-FFF2-40B4-BE49-F238E27FC236}">
                <a16:creationId xmlns:a16="http://schemas.microsoft.com/office/drawing/2014/main" id="{A164DFFF-1D31-A751-9C70-5AE001B011B7}"/>
              </a:ext>
            </a:extLst>
          </p:cNvPr>
          <p:cNvSpPr/>
          <p:nvPr/>
        </p:nvSpPr>
        <p:spPr>
          <a:xfrm rot="5400000">
            <a:off x="4446351" y="4211778"/>
            <a:ext cx="559395" cy="525593"/>
          </a:xfrm>
          <a:prstGeom prst="bentUp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grpSp>
        <p:nvGrpSpPr>
          <p:cNvPr id="38" name="Group 37">
            <a:extLst>
              <a:ext uri="{FF2B5EF4-FFF2-40B4-BE49-F238E27FC236}">
                <a16:creationId xmlns:a16="http://schemas.microsoft.com/office/drawing/2014/main" id="{2B43E5E2-321E-AFF7-9B69-97AD788E9FA4}"/>
              </a:ext>
            </a:extLst>
          </p:cNvPr>
          <p:cNvGrpSpPr/>
          <p:nvPr/>
        </p:nvGrpSpPr>
        <p:grpSpPr>
          <a:xfrm>
            <a:off x="5699468" y="5136462"/>
            <a:ext cx="5066853" cy="692127"/>
            <a:chOff x="5699468" y="5136462"/>
            <a:chExt cx="5066853" cy="692127"/>
          </a:xfrm>
        </p:grpSpPr>
        <p:grpSp>
          <p:nvGrpSpPr>
            <p:cNvPr id="37" name="Group 36">
              <a:extLst>
                <a:ext uri="{FF2B5EF4-FFF2-40B4-BE49-F238E27FC236}">
                  <a16:creationId xmlns:a16="http://schemas.microsoft.com/office/drawing/2014/main" id="{92BFBEC0-7399-56A5-2869-69F6F1FFDE4E}"/>
                </a:ext>
              </a:extLst>
            </p:cNvPr>
            <p:cNvGrpSpPr/>
            <p:nvPr/>
          </p:nvGrpSpPr>
          <p:grpSpPr>
            <a:xfrm>
              <a:off x="5699468" y="5136462"/>
              <a:ext cx="5066853" cy="692127"/>
              <a:chOff x="5699468" y="5136462"/>
              <a:chExt cx="5066853" cy="692127"/>
            </a:xfrm>
          </p:grpSpPr>
          <p:sp>
            <p:nvSpPr>
              <p:cNvPr id="20" name="Rectangle: Rounded Corners 19">
                <a:extLst>
                  <a:ext uri="{FF2B5EF4-FFF2-40B4-BE49-F238E27FC236}">
                    <a16:creationId xmlns:a16="http://schemas.microsoft.com/office/drawing/2014/main" id="{EC511198-F56A-CE17-72F3-60BCABD4ECBA}"/>
                  </a:ext>
                </a:extLst>
              </p:cNvPr>
              <p:cNvSpPr/>
              <p:nvPr/>
            </p:nvSpPr>
            <p:spPr>
              <a:xfrm>
                <a:off x="5744919" y="5136462"/>
                <a:ext cx="4975952" cy="692127"/>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endParaRPr lang="en-IN" sz="1600" dirty="0"/>
              </a:p>
            </p:txBody>
          </p:sp>
          <p:sp>
            <p:nvSpPr>
              <p:cNvPr id="32" name="TextBox 31">
                <a:extLst>
                  <a:ext uri="{FF2B5EF4-FFF2-40B4-BE49-F238E27FC236}">
                    <a16:creationId xmlns:a16="http://schemas.microsoft.com/office/drawing/2014/main" id="{AA07D2F1-525C-6A47-BCE4-F1D210AD6313}"/>
                  </a:ext>
                </a:extLst>
              </p:cNvPr>
              <p:cNvSpPr txBox="1"/>
              <p:nvPr/>
            </p:nvSpPr>
            <p:spPr>
              <a:xfrm>
                <a:off x="7129380" y="5297859"/>
                <a:ext cx="3636941" cy="338554"/>
              </a:xfrm>
              <a:prstGeom prst="rect">
                <a:avLst/>
              </a:prstGeom>
              <a:noFill/>
            </p:spPr>
            <p:txBody>
              <a:bodyPr wrap="square">
                <a:spAutoFit/>
              </a:bodyPr>
              <a:lstStyle/>
              <a:p>
                <a:r>
                  <a:rPr lang="en-GB" sz="1600" dirty="0"/>
                  <a:t> Didn’t charge the phone before sleep.</a:t>
                </a:r>
                <a:endParaRPr lang="en-IN" sz="1600" dirty="0"/>
              </a:p>
            </p:txBody>
          </p:sp>
          <p:sp>
            <p:nvSpPr>
              <p:cNvPr id="34" name="TextBox 33">
                <a:extLst>
                  <a:ext uri="{FF2B5EF4-FFF2-40B4-BE49-F238E27FC236}">
                    <a16:creationId xmlns:a16="http://schemas.microsoft.com/office/drawing/2014/main" id="{89F7B496-8B1B-63E1-7EC7-544B014ADD83}"/>
                  </a:ext>
                </a:extLst>
              </p:cNvPr>
              <p:cNvSpPr txBox="1"/>
              <p:nvPr/>
            </p:nvSpPr>
            <p:spPr>
              <a:xfrm>
                <a:off x="5699468" y="5174748"/>
                <a:ext cx="1495230" cy="584775"/>
              </a:xfrm>
              <a:prstGeom prst="rect">
                <a:avLst/>
              </a:prstGeom>
              <a:noFill/>
            </p:spPr>
            <p:txBody>
              <a:bodyPr wrap="square">
                <a:spAutoFit/>
              </a:bodyPr>
              <a:lstStyle/>
              <a:p>
                <a:pPr algn="ctr"/>
                <a:r>
                  <a:rPr lang="en-GB" sz="1600" b="1" dirty="0"/>
                  <a:t> Why? </a:t>
                </a:r>
              </a:p>
              <a:p>
                <a:pPr algn="ctr"/>
                <a:r>
                  <a:rPr lang="en-GB" sz="1600" b="1" dirty="0"/>
                  <a:t>(Root Cause)</a:t>
                </a:r>
                <a:r>
                  <a:rPr lang="en-GB" sz="1600" dirty="0"/>
                  <a:t> </a:t>
                </a:r>
                <a:endParaRPr lang="en-IN" sz="1600" dirty="0"/>
              </a:p>
            </p:txBody>
          </p:sp>
        </p:grpSp>
        <p:sp>
          <p:nvSpPr>
            <p:cNvPr id="36" name="TextBox 35">
              <a:extLst>
                <a:ext uri="{FF2B5EF4-FFF2-40B4-BE49-F238E27FC236}">
                  <a16:creationId xmlns:a16="http://schemas.microsoft.com/office/drawing/2014/main" id="{7B5C57F6-6B54-35BE-6A36-8FF8E8616493}"/>
                </a:ext>
              </a:extLst>
            </p:cNvPr>
            <p:cNvSpPr txBox="1"/>
            <p:nvPr/>
          </p:nvSpPr>
          <p:spPr>
            <a:xfrm>
              <a:off x="7038651" y="5286225"/>
              <a:ext cx="237446" cy="338554"/>
            </a:xfrm>
            <a:prstGeom prst="rect">
              <a:avLst/>
            </a:prstGeom>
            <a:noFill/>
          </p:spPr>
          <p:txBody>
            <a:bodyPr wrap="square">
              <a:spAutoFit/>
            </a:bodyPr>
            <a:lstStyle/>
            <a:p>
              <a:r>
                <a:rPr lang="en-GB" sz="1600" b="1" dirty="0"/>
                <a:t>:</a:t>
              </a:r>
              <a:endParaRPr lang="en-IN" dirty="0"/>
            </a:p>
          </p:txBody>
        </p:sp>
      </p:grpSp>
    </p:spTree>
    <p:extLst>
      <p:ext uri="{BB962C8B-B14F-4D97-AF65-F5344CB8AC3E}">
        <p14:creationId xmlns:p14="http://schemas.microsoft.com/office/powerpoint/2010/main" val="274879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6" grpId="0" animBg="1"/>
      <p:bldP spid="17" grpId="0" animBg="1"/>
      <p:bldP spid="18" grpId="0" animBg="1"/>
      <p:bldP spid="25" grpId="0" animBg="1"/>
      <p:bldP spid="26" grpId="0" animBg="1"/>
      <p:bldP spid="27" grpId="0" animBg="1"/>
      <p:bldP spid="29" grpId="0" animBg="1"/>
      <p:bldP spid="3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1506B-6157-2E40-BAAF-2CF75696FF14}"/>
              </a:ext>
            </a:extLst>
          </p:cNvPr>
          <p:cNvSpPr>
            <a:spLocks noGrp="1"/>
          </p:cNvSpPr>
          <p:nvPr>
            <p:ph type="ftr" sz="quarter" idx="11"/>
          </p:nvPr>
        </p:nvSpPr>
        <p:spPr/>
        <p:txBody>
          <a:bodyPr/>
          <a:lstStyle/>
          <a:p>
            <a:r>
              <a:rPr lang="en-US"/>
              <a:t>© 2023 Cognizant | Private</a:t>
            </a:r>
          </a:p>
        </p:txBody>
      </p:sp>
      <p:sp>
        <p:nvSpPr>
          <p:cNvPr id="2" name="Slide Number Placeholder 1">
            <a:extLst>
              <a:ext uri="{FF2B5EF4-FFF2-40B4-BE49-F238E27FC236}">
                <a16:creationId xmlns:a16="http://schemas.microsoft.com/office/drawing/2014/main" id="{EA8122F1-076C-53BA-F078-37A78E925F9B}"/>
              </a:ext>
            </a:extLst>
          </p:cNvPr>
          <p:cNvSpPr>
            <a:spLocks noGrp="1"/>
          </p:cNvSpPr>
          <p:nvPr>
            <p:ph type="sldNum" sz="quarter" idx="12"/>
          </p:nvPr>
        </p:nvSpPr>
        <p:spPr/>
        <p:txBody>
          <a:bodyPr/>
          <a:lstStyle/>
          <a:p>
            <a:fld id="{C53E075B-3175-45CF-B3C7-FEDF3F5961E3}" type="slidenum">
              <a:rPr lang="en-US" smtClean="0"/>
              <a:pPr/>
              <a:t>11</a:t>
            </a:fld>
            <a:endParaRPr lang="en-US"/>
          </a:p>
        </p:txBody>
      </p:sp>
      <p:sp>
        <p:nvSpPr>
          <p:cNvPr id="3" name="Title 2">
            <a:extLst>
              <a:ext uri="{FF2B5EF4-FFF2-40B4-BE49-F238E27FC236}">
                <a16:creationId xmlns:a16="http://schemas.microsoft.com/office/drawing/2014/main" id="{F177CF7C-208D-5A6E-FE19-70B99BFD0507}"/>
              </a:ext>
            </a:extLst>
          </p:cNvPr>
          <p:cNvSpPr txBox="1">
            <a:spLocks/>
          </p:cNvSpPr>
          <p:nvPr/>
        </p:nvSpPr>
        <p:spPr>
          <a:xfrm>
            <a:off x="1194816" y="2242748"/>
            <a:ext cx="9381744" cy="646331"/>
          </a:xfrm>
          <a:prstGeom prst="rect">
            <a:avLst/>
          </a:prstGeom>
        </p:spPr>
        <p:txBody>
          <a:bodyPr vert="horz" wrap="square" lIns="0" tIns="0" rIns="0" bIns="0" rtlCol="0" anchor="ctr" anchorCtr="0">
            <a:spAutoFit/>
          </a:bodyPr>
          <a:lstStyle>
            <a:lvl1pPr algn="l" defTabSz="914400" rtl="0" eaLnBrk="1" latinLnBrk="0" hangingPunct="1">
              <a:lnSpc>
                <a:spcPct val="100000"/>
              </a:lnSpc>
              <a:spcBef>
                <a:spcPct val="0"/>
              </a:spcBef>
              <a:buNone/>
              <a:defRPr sz="3600" b="1" kern="1200">
                <a:solidFill>
                  <a:schemeClr val="bg1"/>
                </a:solidFill>
                <a:latin typeface="+mj-lt"/>
                <a:ea typeface="+mj-ea"/>
                <a:cs typeface="+mj-cs"/>
              </a:defRPr>
            </a:lvl1pPr>
          </a:lstStyle>
          <a:p>
            <a:r>
              <a:rPr lang="en-US" sz="4200" dirty="0">
                <a:solidFill>
                  <a:schemeClr val="tx1"/>
                </a:solidFill>
              </a:rPr>
              <a:t>Rules Of 5 Why Analysis</a:t>
            </a:r>
          </a:p>
        </p:txBody>
      </p:sp>
    </p:spTree>
    <p:extLst>
      <p:ext uri="{BB962C8B-B14F-4D97-AF65-F5344CB8AC3E}">
        <p14:creationId xmlns:p14="http://schemas.microsoft.com/office/powerpoint/2010/main" val="1532892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2023 Cognizant | Confidential &amp; Proprietary</a:t>
            </a:r>
            <a:endParaRPr lang="en-US" dirty="0"/>
          </a:p>
        </p:txBody>
      </p:sp>
      <p:sp>
        <p:nvSpPr>
          <p:cNvPr id="5" name="Slide Number Placeholder 4">
            <a:extLst>
              <a:ext uri="{FF2B5EF4-FFF2-40B4-BE49-F238E27FC236}">
                <a16:creationId xmlns:a16="http://schemas.microsoft.com/office/drawing/2014/main" id="{2108F9C9-3815-7439-A8CE-BC3EF523D132}"/>
              </a:ext>
            </a:extLst>
          </p:cNvPr>
          <p:cNvSpPr>
            <a:spLocks noGrp="1"/>
          </p:cNvSpPr>
          <p:nvPr>
            <p:ph type="sldNum" sz="quarter" idx="4"/>
          </p:nvPr>
        </p:nvSpPr>
        <p:spPr/>
        <p:txBody>
          <a:bodyPr/>
          <a:lstStyle/>
          <a:p>
            <a:fld id="{C53E075B-3175-45CF-B3C7-FEDF3F5961E3}" type="slidenum">
              <a:rPr lang="en-US" smtClean="0"/>
              <a:pPr/>
              <a:t>12</a:t>
            </a:fld>
            <a:endParaRPr lang="en-US" dirty="0"/>
          </a:p>
        </p:txBody>
      </p:sp>
      <p:sp>
        <p:nvSpPr>
          <p:cNvPr id="8" name="TextBox 7">
            <a:extLst>
              <a:ext uri="{FF2B5EF4-FFF2-40B4-BE49-F238E27FC236}">
                <a16:creationId xmlns:a16="http://schemas.microsoft.com/office/drawing/2014/main" id="{3EDC67BD-5284-3F7F-BD88-120535C88FFD}"/>
              </a:ext>
            </a:extLst>
          </p:cNvPr>
          <p:cNvSpPr txBox="1"/>
          <p:nvPr/>
        </p:nvSpPr>
        <p:spPr>
          <a:xfrm>
            <a:off x="1028053" y="616099"/>
            <a:ext cx="6097554" cy="461665"/>
          </a:xfrm>
          <a:prstGeom prst="rect">
            <a:avLst/>
          </a:prstGeom>
          <a:noFill/>
        </p:spPr>
        <p:txBody>
          <a:bodyPr wrap="square">
            <a:spAutoFit/>
          </a:bodyPr>
          <a:lstStyle/>
          <a:p>
            <a:r>
              <a:rPr lang="en-US" sz="2300" b="1" dirty="0">
                <a:solidFill>
                  <a:schemeClr val="tx1"/>
                </a:solidFill>
              </a:rPr>
              <a:t>Rules Of 5 Why Analysis</a:t>
            </a:r>
          </a:p>
        </p:txBody>
      </p:sp>
      <p:sp>
        <p:nvSpPr>
          <p:cNvPr id="13" name="TextBox 12">
            <a:extLst>
              <a:ext uri="{FF2B5EF4-FFF2-40B4-BE49-F238E27FC236}">
                <a16:creationId xmlns:a16="http://schemas.microsoft.com/office/drawing/2014/main" id="{33E2B32A-360D-815D-4C76-85E5AEA083C9}"/>
              </a:ext>
            </a:extLst>
          </p:cNvPr>
          <p:cNvSpPr txBox="1"/>
          <p:nvPr/>
        </p:nvSpPr>
        <p:spPr>
          <a:xfrm>
            <a:off x="2870522" y="2430944"/>
            <a:ext cx="7954152" cy="699230"/>
          </a:xfrm>
          <a:prstGeom prst="rect">
            <a:avLst/>
          </a:prstGeom>
          <a:noFill/>
        </p:spPr>
        <p:txBody>
          <a:bodyPr wrap="square">
            <a:spAutoFit/>
          </a:bodyPr>
          <a:lstStyle/>
          <a:p>
            <a:pPr marL="457200" indent="-457200">
              <a:lnSpc>
                <a:spcPct val="150000"/>
              </a:lnSpc>
              <a:buFont typeface="Wingdings" panose="05000000000000000000" pitchFamily="2" charset="2"/>
              <a:buChar char="§"/>
            </a:pPr>
            <a:r>
              <a:rPr lang="en-GB" sz="3000" dirty="0"/>
              <a:t>Base answers on facts, not assumptions.</a:t>
            </a:r>
          </a:p>
        </p:txBody>
      </p:sp>
      <p:sp>
        <p:nvSpPr>
          <p:cNvPr id="17" name="TextBox 16">
            <a:extLst>
              <a:ext uri="{FF2B5EF4-FFF2-40B4-BE49-F238E27FC236}">
                <a16:creationId xmlns:a16="http://schemas.microsoft.com/office/drawing/2014/main" id="{D487F4AE-1F31-0C78-24C5-F44E6087CF63}"/>
              </a:ext>
            </a:extLst>
          </p:cNvPr>
          <p:cNvSpPr txBox="1"/>
          <p:nvPr/>
        </p:nvSpPr>
        <p:spPr>
          <a:xfrm>
            <a:off x="2870522" y="3682616"/>
            <a:ext cx="7523001" cy="699230"/>
          </a:xfrm>
          <a:prstGeom prst="rect">
            <a:avLst/>
          </a:prstGeom>
          <a:noFill/>
        </p:spPr>
        <p:txBody>
          <a:bodyPr wrap="square">
            <a:spAutoFit/>
          </a:bodyPr>
          <a:lstStyle/>
          <a:p>
            <a:pPr marL="457200" indent="-457200">
              <a:lnSpc>
                <a:spcPct val="150000"/>
              </a:lnSpc>
              <a:buFont typeface="Wingdings" panose="05000000000000000000" pitchFamily="2" charset="2"/>
              <a:buChar char="§"/>
            </a:pPr>
            <a:r>
              <a:rPr lang="en-GB" sz="3000" dirty="0"/>
              <a:t>Stop When you find the root cause.</a:t>
            </a:r>
          </a:p>
        </p:txBody>
      </p:sp>
      <p:sp>
        <p:nvSpPr>
          <p:cNvPr id="7" name="TextBox 6">
            <a:extLst>
              <a:ext uri="{FF2B5EF4-FFF2-40B4-BE49-F238E27FC236}">
                <a16:creationId xmlns:a16="http://schemas.microsoft.com/office/drawing/2014/main" id="{932C8D38-FE0B-F488-2D8F-2DEBF54E9A52}"/>
              </a:ext>
            </a:extLst>
          </p:cNvPr>
          <p:cNvSpPr txBox="1"/>
          <p:nvPr/>
        </p:nvSpPr>
        <p:spPr>
          <a:xfrm>
            <a:off x="2870522" y="1210900"/>
            <a:ext cx="4949503" cy="699230"/>
          </a:xfrm>
          <a:prstGeom prst="rect">
            <a:avLst/>
          </a:prstGeom>
          <a:noFill/>
        </p:spPr>
        <p:txBody>
          <a:bodyPr wrap="square">
            <a:spAutoFit/>
          </a:bodyPr>
          <a:lstStyle/>
          <a:p>
            <a:pPr marL="457200" indent="-457200">
              <a:lnSpc>
                <a:spcPct val="150000"/>
              </a:lnSpc>
              <a:buFont typeface="Wingdings" panose="05000000000000000000" pitchFamily="2" charset="2"/>
              <a:buChar char="§"/>
            </a:pPr>
            <a:r>
              <a:rPr lang="en-GB" sz="3000" dirty="0"/>
              <a:t>State the problem clearly.</a:t>
            </a:r>
          </a:p>
        </p:txBody>
      </p:sp>
      <p:sp>
        <p:nvSpPr>
          <p:cNvPr id="11" name="TextBox 10">
            <a:extLst>
              <a:ext uri="{FF2B5EF4-FFF2-40B4-BE49-F238E27FC236}">
                <a16:creationId xmlns:a16="http://schemas.microsoft.com/office/drawing/2014/main" id="{ADA23760-136C-2290-5FE1-539EEAC00FB3}"/>
              </a:ext>
            </a:extLst>
          </p:cNvPr>
          <p:cNvSpPr txBox="1"/>
          <p:nvPr/>
        </p:nvSpPr>
        <p:spPr>
          <a:xfrm>
            <a:off x="2870522" y="1839953"/>
            <a:ext cx="6097554" cy="699230"/>
          </a:xfrm>
          <a:prstGeom prst="rect">
            <a:avLst/>
          </a:prstGeom>
          <a:noFill/>
        </p:spPr>
        <p:txBody>
          <a:bodyPr wrap="square">
            <a:spAutoFit/>
          </a:bodyPr>
          <a:lstStyle/>
          <a:p>
            <a:pPr marL="457200" indent="-457200">
              <a:lnSpc>
                <a:spcPct val="150000"/>
              </a:lnSpc>
              <a:buFont typeface="Wingdings" panose="05000000000000000000" pitchFamily="2" charset="2"/>
              <a:buChar char="§"/>
            </a:pPr>
            <a:r>
              <a:rPr lang="en-GB" sz="3000" dirty="0"/>
              <a:t>Ask "why" one at a time.</a:t>
            </a:r>
          </a:p>
        </p:txBody>
      </p:sp>
      <p:sp>
        <p:nvSpPr>
          <p:cNvPr id="15" name="TextBox 14">
            <a:extLst>
              <a:ext uri="{FF2B5EF4-FFF2-40B4-BE49-F238E27FC236}">
                <a16:creationId xmlns:a16="http://schemas.microsoft.com/office/drawing/2014/main" id="{08EF7A05-66FA-4C4F-797B-35C0DD4F6F6A}"/>
              </a:ext>
            </a:extLst>
          </p:cNvPr>
          <p:cNvSpPr txBox="1"/>
          <p:nvPr/>
        </p:nvSpPr>
        <p:spPr>
          <a:xfrm>
            <a:off x="2870522" y="3059997"/>
            <a:ext cx="6097554" cy="699230"/>
          </a:xfrm>
          <a:prstGeom prst="rect">
            <a:avLst/>
          </a:prstGeom>
          <a:noFill/>
        </p:spPr>
        <p:txBody>
          <a:bodyPr wrap="square">
            <a:spAutoFit/>
          </a:bodyPr>
          <a:lstStyle/>
          <a:p>
            <a:pPr marL="457200" indent="-457200">
              <a:lnSpc>
                <a:spcPct val="150000"/>
              </a:lnSpc>
              <a:buFont typeface="Wingdings" panose="05000000000000000000" pitchFamily="2" charset="2"/>
              <a:buChar char="§"/>
            </a:pPr>
            <a:r>
              <a:rPr lang="en-GB" sz="3000" dirty="0"/>
              <a:t>Verify the root cause.</a:t>
            </a:r>
          </a:p>
        </p:txBody>
      </p:sp>
      <p:sp>
        <p:nvSpPr>
          <p:cNvPr id="19" name="TextBox 18">
            <a:extLst>
              <a:ext uri="{FF2B5EF4-FFF2-40B4-BE49-F238E27FC236}">
                <a16:creationId xmlns:a16="http://schemas.microsoft.com/office/drawing/2014/main" id="{B45EF163-BBFB-FD42-4C89-F364EDC9505D}"/>
              </a:ext>
            </a:extLst>
          </p:cNvPr>
          <p:cNvSpPr txBox="1"/>
          <p:nvPr/>
        </p:nvSpPr>
        <p:spPr>
          <a:xfrm>
            <a:off x="2870522" y="4280041"/>
            <a:ext cx="6097554" cy="699230"/>
          </a:xfrm>
          <a:prstGeom prst="rect">
            <a:avLst/>
          </a:prstGeom>
          <a:noFill/>
        </p:spPr>
        <p:txBody>
          <a:bodyPr wrap="square">
            <a:spAutoFit/>
          </a:bodyPr>
          <a:lstStyle/>
          <a:p>
            <a:pPr marL="457200" indent="-457200">
              <a:lnSpc>
                <a:spcPct val="150000"/>
              </a:lnSpc>
              <a:buFont typeface="Wingdings" panose="05000000000000000000" pitchFamily="2" charset="2"/>
              <a:buChar char="§"/>
            </a:pPr>
            <a:r>
              <a:rPr lang="en-GB" sz="3000" dirty="0"/>
              <a:t>Document the process.</a:t>
            </a:r>
          </a:p>
        </p:txBody>
      </p:sp>
    </p:spTree>
    <p:extLst>
      <p:ext uri="{BB962C8B-B14F-4D97-AF65-F5344CB8AC3E}">
        <p14:creationId xmlns:p14="http://schemas.microsoft.com/office/powerpoint/2010/main" val="7124432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2AD5B-122C-CFE2-8315-7EF26C1CA8DD}"/>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2055D09-8BF0-F83F-96A9-5A49432C44B1}"/>
              </a:ext>
            </a:extLst>
          </p:cNvPr>
          <p:cNvSpPr>
            <a:spLocks noGrp="1"/>
          </p:cNvSpPr>
          <p:nvPr>
            <p:ph type="ftr" sz="quarter" idx="11"/>
          </p:nvPr>
        </p:nvSpPr>
        <p:spPr/>
        <p:txBody>
          <a:bodyPr/>
          <a:lstStyle/>
          <a:p>
            <a:r>
              <a:rPr lang="en-US"/>
              <a:t>© 2023 Cognizant | Private</a:t>
            </a:r>
          </a:p>
        </p:txBody>
      </p:sp>
      <p:sp>
        <p:nvSpPr>
          <p:cNvPr id="2" name="Slide Number Placeholder 1">
            <a:extLst>
              <a:ext uri="{FF2B5EF4-FFF2-40B4-BE49-F238E27FC236}">
                <a16:creationId xmlns:a16="http://schemas.microsoft.com/office/drawing/2014/main" id="{D84BE5E5-F0C3-2CA1-04A1-6E264C337707}"/>
              </a:ext>
            </a:extLst>
          </p:cNvPr>
          <p:cNvSpPr>
            <a:spLocks noGrp="1"/>
          </p:cNvSpPr>
          <p:nvPr>
            <p:ph type="sldNum" sz="quarter" idx="12"/>
          </p:nvPr>
        </p:nvSpPr>
        <p:spPr/>
        <p:txBody>
          <a:bodyPr/>
          <a:lstStyle/>
          <a:p>
            <a:fld id="{C53E075B-3175-45CF-B3C7-FEDF3F5961E3}" type="slidenum">
              <a:rPr lang="en-US" smtClean="0"/>
              <a:pPr/>
              <a:t>13</a:t>
            </a:fld>
            <a:endParaRPr lang="en-US"/>
          </a:p>
        </p:txBody>
      </p:sp>
      <p:sp>
        <p:nvSpPr>
          <p:cNvPr id="3" name="Title 2">
            <a:extLst>
              <a:ext uri="{FF2B5EF4-FFF2-40B4-BE49-F238E27FC236}">
                <a16:creationId xmlns:a16="http://schemas.microsoft.com/office/drawing/2014/main" id="{1C6E4084-9678-0DCA-3F0E-0FAF66F9AECC}"/>
              </a:ext>
            </a:extLst>
          </p:cNvPr>
          <p:cNvSpPr txBox="1">
            <a:spLocks/>
          </p:cNvSpPr>
          <p:nvPr/>
        </p:nvSpPr>
        <p:spPr>
          <a:xfrm>
            <a:off x="1337080" y="2298736"/>
            <a:ext cx="9381744" cy="646331"/>
          </a:xfrm>
          <a:prstGeom prst="rect">
            <a:avLst/>
          </a:prstGeom>
        </p:spPr>
        <p:txBody>
          <a:bodyPr vert="horz" wrap="square" lIns="0" tIns="0" rIns="0" bIns="0" rtlCol="0" anchor="ctr" anchorCtr="0">
            <a:spAutoFit/>
          </a:bodyPr>
          <a:lstStyle>
            <a:lvl1pPr algn="l" defTabSz="914400" rtl="0" eaLnBrk="1" latinLnBrk="0" hangingPunct="1">
              <a:lnSpc>
                <a:spcPct val="100000"/>
              </a:lnSpc>
              <a:spcBef>
                <a:spcPct val="0"/>
              </a:spcBef>
              <a:buNone/>
              <a:defRPr sz="3600" b="1" kern="1200">
                <a:solidFill>
                  <a:schemeClr val="bg1"/>
                </a:solidFill>
                <a:latin typeface="+mj-lt"/>
                <a:ea typeface="+mj-ea"/>
                <a:cs typeface="+mj-cs"/>
              </a:defRPr>
            </a:lvl1pPr>
          </a:lstStyle>
          <a:p>
            <a:r>
              <a:rPr lang="en-US" sz="4200" dirty="0">
                <a:solidFill>
                  <a:schemeClr val="tx1"/>
                </a:solidFill>
              </a:rPr>
              <a:t>Benefits Of 5 Why Analysis</a:t>
            </a:r>
          </a:p>
        </p:txBody>
      </p:sp>
    </p:spTree>
    <p:extLst>
      <p:ext uri="{BB962C8B-B14F-4D97-AF65-F5344CB8AC3E}">
        <p14:creationId xmlns:p14="http://schemas.microsoft.com/office/powerpoint/2010/main" val="1706720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2F835-037B-7C97-71F3-3B7981DECBED}"/>
            </a:ext>
          </a:extLst>
        </p:cNvPr>
        <p:cNvGrpSpPr/>
        <p:nvPr/>
      </p:nvGrpSpPr>
      <p:grpSpPr>
        <a:xfrm>
          <a:off x="0" y="0"/>
          <a:ext cx="0" cy="0"/>
          <a:chOff x="0" y="0"/>
          <a:chExt cx="0" cy="0"/>
        </a:xfrm>
      </p:grpSpPr>
      <p:sp>
        <p:nvSpPr>
          <p:cNvPr id="9" name="Text Placeholder 8">
            <a:extLst>
              <a:ext uri="{FF2B5EF4-FFF2-40B4-BE49-F238E27FC236}">
                <a16:creationId xmlns:a16="http://schemas.microsoft.com/office/drawing/2014/main" id="{AD2A94E4-6690-DB48-8554-3B6D5238B95F}"/>
              </a:ext>
            </a:extLst>
          </p:cNvPr>
          <p:cNvSpPr>
            <a:spLocks noGrp="1"/>
          </p:cNvSpPr>
          <p:nvPr>
            <p:ph sz="quarter" idx="21"/>
          </p:nvPr>
        </p:nvSpPr>
        <p:spPr>
          <a:xfrm>
            <a:off x="2486741" y="1181879"/>
            <a:ext cx="8543471" cy="4494242"/>
          </a:xfrm>
        </p:spPr>
        <p:txBody>
          <a:bodyPr/>
          <a:lstStyle/>
          <a:p>
            <a:pPr>
              <a:lnSpc>
                <a:spcPct val="150000"/>
              </a:lnSpc>
              <a:buFont typeface="Wingdings" panose="05000000000000000000" pitchFamily="2" charset="2"/>
              <a:buChar char="§"/>
            </a:pPr>
            <a:r>
              <a:rPr lang="en-GB" sz="3000" dirty="0"/>
              <a:t>  Simplicity and Ease of Use.</a:t>
            </a:r>
          </a:p>
          <a:p>
            <a:pPr>
              <a:lnSpc>
                <a:spcPct val="150000"/>
              </a:lnSpc>
              <a:buFont typeface="Wingdings" panose="05000000000000000000" pitchFamily="2" charset="2"/>
              <a:buChar char="§"/>
            </a:pPr>
            <a:r>
              <a:rPr lang="en-GB" sz="3000" dirty="0"/>
              <a:t>  Encourages Deep Thinking.</a:t>
            </a:r>
          </a:p>
          <a:p>
            <a:pPr>
              <a:lnSpc>
                <a:spcPct val="150000"/>
              </a:lnSpc>
              <a:buFont typeface="Wingdings" panose="05000000000000000000" pitchFamily="2" charset="2"/>
              <a:buChar char="§"/>
            </a:pPr>
            <a:r>
              <a:rPr lang="en-GB" sz="3000" dirty="0"/>
              <a:t>  Identifies Root Causes.</a:t>
            </a:r>
          </a:p>
          <a:p>
            <a:pPr>
              <a:lnSpc>
                <a:spcPct val="150000"/>
              </a:lnSpc>
              <a:buFont typeface="Wingdings" panose="05000000000000000000" pitchFamily="2" charset="2"/>
              <a:buChar char="§"/>
            </a:pPr>
            <a:r>
              <a:rPr lang="en-GB" sz="3000" dirty="0"/>
              <a:t>  Promotes Team Collaboration.</a:t>
            </a:r>
          </a:p>
          <a:p>
            <a:pPr>
              <a:lnSpc>
                <a:spcPct val="150000"/>
              </a:lnSpc>
              <a:buFont typeface="Wingdings" panose="05000000000000000000" pitchFamily="2" charset="2"/>
              <a:buChar char="§"/>
            </a:pPr>
            <a:r>
              <a:rPr lang="en-GB" sz="3000" dirty="0"/>
              <a:t>  Cost-Effective.</a:t>
            </a:r>
          </a:p>
          <a:p>
            <a:pPr>
              <a:lnSpc>
                <a:spcPct val="150000"/>
              </a:lnSpc>
              <a:buFont typeface="Wingdings" panose="05000000000000000000" pitchFamily="2" charset="2"/>
              <a:buChar char="§"/>
            </a:pPr>
            <a:r>
              <a:rPr lang="en-GB" sz="3000" dirty="0"/>
              <a:t>  Supports Lean and Agile Practices.</a:t>
            </a:r>
          </a:p>
          <a:p>
            <a:pPr lvl="1"/>
            <a:endParaRPr lang="en-US" dirty="0"/>
          </a:p>
        </p:txBody>
      </p:sp>
      <p:sp>
        <p:nvSpPr>
          <p:cNvPr id="4" name="Footer Placeholder 3">
            <a:extLst>
              <a:ext uri="{FF2B5EF4-FFF2-40B4-BE49-F238E27FC236}">
                <a16:creationId xmlns:a16="http://schemas.microsoft.com/office/drawing/2014/main" id="{F5766D48-DCDA-E54C-A0D6-A2E45DB2D68F}"/>
              </a:ext>
            </a:extLst>
          </p:cNvPr>
          <p:cNvSpPr>
            <a:spLocks noGrp="1"/>
          </p:cNvSpPr>
          <p:nvPr>
            <p:ph type="ftr" sz="quarter" idx="3"/>
          </p:nvPr>
        </p:nvSpPr>
        <p:spPr/>
        <p:txBody>
          <a:bodyPr/>
          <a:lstStyle/>
          <a:p>
            <a:r>
              <a:rPr lang="en-US"/>
              <a:t>© 2023 Cognizant | Confidential &amp; Proprietary</a:t>
            </a:r>
            <a:endParaRPr lang="en-US" dirty="0"/>
          </a:p>
        </p:txBody>
      </p:sp>
      <p:sp>
        <p:nvSpPr>
          <p:cNvPr id="5" name="Slide Number Placeholder 4">
            <a:extLst>
              <a:ext uri="{FF2B5EF4-FFF2-40B4-BE49-F238E27FC236}">
                <a16:creationId xmlns:a16="http://schemas.microsoft.com/office/drawing/2014/main" id="{95344BB2-5075-250A-F89D-79C147BECCDC}"/>
              </a:ext>
            </a:extLst>
          </p:cNvPr>
          <p:cNvSpPr>
            <a:spLocks noGrp="1"/>
          </p:cNvSpPr>
          <p:nvPr>
            <p:ph type="sldNum" sz="quarter" idx="4"/>
          </p:nvPr>
        </p:nvSpPr>
        <p:spPr/>
        <p:txBody>
          <a:bodyPr/>
          <a:lstStyle/>
          <a:p>
            <a:fld id="{C53E075B-3175-45CF-B3C7-FEDF3F5961E3}" type="slidenum">
              <a:rPr lang="en-US" smtClean="0"/>
              <a:pPr/>
              <a:t>14</a:t>
            </a:fld>
            <a:endParaRPr lang="en-US" dirty="0"/>
          </a:p>
        </p:txBody>
      </p:sp>
      <p:sp>
        <p:nvSpPr>
          <p:cNvPr id="8" name="TextBox 7">
            <a:extLst>
              <a:ext uri="{FF2B5EF4-FFF2-40B4-BE49-F238E27FC236}">
                <a16:creationId xmlns:a16="http://schemas.microsoft.com/office/drawing/2014/main" id="{C2EA123E-54E1-9C0F-A52C-C3E03ADAE6ED}"/>
              </a:ext>
            </a:extLst>
          </p:cNvPr>
          <p:cNvSpPr txBox="1"/>
          <p:nvPr/>
        </p:nvSpPr>
        <p:spPr>
          <a:xfrm>
            <a:off x="1233324" y="606768"/>
            <a:ext cx="6097554" cy="461665"/>
          </a:xfrm>
          <a:prstGeom prst="rect">
            <a:avLst/>
          </a:prstGeom>
          <a:noFill/>
        </p:spPr>
        <p:txBody>
          <a:bodyPr wrap="square">
            <a:spAutoFit/>
          </a:bodyPr>
          <a:lstStyle/>
          <a:p>
            <a:r>
              <a:rPr lang="en-US" sz="2300" b="1" dirty="0"/>
              <a:t>Benefits</a:t>
            </a:r>
            <a:r>
              <a:rPr lang="en-US" sz="2300" b="1" dirty="0">
                <a:solidFill>
                  <a:schemeClr val="tx1"/>
                </a:solidFill>
              </a:rPr>
              <a:t> Of 5 Why Analysis</a:t>
            </a:r>
          </a:p>
        </p:txBody>
      </p:sp>
    </p:spTree>
    <p:extLst>
      <p:ext uri="{BB962C8B-B14F-4D97-AF65-F5344CB8AC3E}">
        <p14:creationId xmlns:p14="http://schemas.microsoft.com/office/powerpoint/2010/main" val="315290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89D4A-A7DA-5248-7A50-1613A4018D82}"/>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FAE976-8F71-3F15-D56E-984988E75A9F}"/>
              </a:ext>
            </a:extLst>
          </p:cNvPr>
          <p:cNvSpPr>
            <a:spLocks noGrp="1"/>
          </p:cNvSpPr>
          <p:nvPr>
            <p:ph type="ftr" sz="quarter" idx="11"/>
          </p:nvPr>
        </p:nvSpPr>
        <p:spPr/>
        <p:txBody>
          <a:bodyPr/>
          <a:lstStyle/>
          <a:p>
            <a:r>
              <a:rPr lang="en-US"/>
              <a:t>© 2023 Cognizant | Private</a:t>
            </a:r>
          </a:p>
        </p:txBody>
      </p:sp>
      <p:sp>
        <p:nvSpPr>
          <p:cNvPr id="2" name="Slide Number Placeholder 1">
            <a:extLst>
              <a:ext uri="{FF2B5EF4-FFF2-40B4-BE49-F238E27FC236}">
                <a16:creationId xmlns:a16="http://schemas.microsoft.com/office/drawing/2014/main" id="{F2A509AB-04B3-659C-9432-3A6627352C0D}"/>
              </a:ext>
            </a:extLst>
          </p:cNvPr>
          <p:cNvSpPr>
            <a:spLocks noGrp="1"/>
          </p:cNvSpPr>
          <p:nvPr>
            <p:ph type="sldNum" sz="quarter" idx="12"/>
          </p:nvPr>
        </p:nvSpPr>
        <p:spPr/>
        <p:txBody>
          <a:bodyPr/>
          <a:lstStyle/>
          <a:p>
            <a:fld id="{C53E075B-3175-45CF-B3C7-FEDF3F5961E3}" type="slidenum">
              <a:rPr lang="en-US" smtClean="0"/>
              <a:pPr/>
              <a:t>15</a:t>
            </a:fld>
            <a:endParaRPr lang="en-US"/>
          </a:p>
        </p:txBody>
      </p:sp>
      <p:sp>
        <p:nvSpPr>
          <p:cNvPr id="3" name="Title 2">
            <a:extLst>
              <a:ext uri="{FF2B5EF4-FFF2-40B4-BE49-F238E27FC236}">
                <a16:creationId xmlns:a16="http://schemas.microsoft.com/office/drawing/2014/main" id="{74F9089B-3871-F314-F28A-A9EAFC394664}"/>
              </a:ext>
            </a:extLst>
          </p:cNvPr>
          <p:cNvSpPr txBox="1">
            <a:spLocks/>
          </p:cNvSpPr>
          <p:nvPr/>
        </p:nvSpPr>
        <p:spPr>
          <a:xfrm>
            <a:off x="1215775" y="2186764"/>
            <a:ext cx="9381744" cy="646331"/>
          </a:xfrm>
          <a:prstGeom prst="rect">
            <a:avLst/>
          </a:prstGeom>
        </p:spPr>
        <p:txBody>
          <a:bodyPr vert="horz" wrap="square" lIns="0" tIns="0" rIns="0" bIns="0" rtlCol="0" anchor="ctr" anchorCtr="0">
            <a:spAutoFit/>
          </a:bodyPr>
          <a:lstStyle>
            <a:lvl1pPr algn="l" defTabSz="914400" rtl="0" eaLnBrk="1" latinLnBrk="0" hangingPunct="1">
              <a:lnSpc>
                <a:spcPct val="100000"/>
              </a:lnSpc>
              <a:spcBef>
                <a:spcPct val="0"/>
              </a:spcBef>
              <a:buNone/>
              <a:defRPr sz="3600" b="1" kern="1200">
                <a:solidFill>
                  <a:schemeClr val="bg1"/>
                </a:solidFill>
                <a:latin typeface="+mj-lt"/>
                <a:ea typeface="+mj-ea"/>
                <a:cs typeface="+mj-cs"/>
              </a:defRPr>
            </a:lvl1pPr>
          </a:lstStyle>
          <a:p>
            <a:r>
              <a:rPr lang="en-US" sz="4200" dirty="0">
                <a:solidFill>
                  <a:schemeClr val="tx1"/>
                </a:solidFill>
              </a:rPr>
              <a:t>Limitations Of 5 Why Analysis</a:t>
            </a:r>
          </a:p>
        </p:txBody>
      </p:sp>
    </p:spTree>
    <p:extLst>
      <p:ext uri="{BB962C8B-B14F-4D97-AF65-F5344CB8AC3E}">
        <p14:creationId xmlns:p14="http://schemas.microsoft.com/office/powerpoint/2010/main" val="458383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81F48-2BFC-99C8-6F81-994488EB8D8F}"/>
            </a:ext>
          </a:extLst>
        </p:cNvPr>
        <p:cNvGrpSpPr/>
        <p:nvPr/>
      </p:nvGrpSpPr>
      <p:grpSpPr>
        <a:xfrm>
          <a:off x="0" y="0"/>
          <a:ext cx="0" cy="0"/>
          <a:chOff x="0" y="0"/>
          <a:chExt cx="0" cy="0"/>
        </a:xfrm>
      </p:grpSpPr>
      <p:sp>
        <p:nvSpPr>
          <p:cNvPr id="9" name="Text Placeholder 8">
            <a:extLst>
              <a:ext uri="{FF2B5EF4-FFF2-40B4-BE49-F238E27FC236}">
                <a16:creationId xmlns:a16="http://schemas.microsoft.com/office/drawing/2014/main" id="{8467A0EC-9CD2-AC71-532E-0C84D82D85DB}"/>
              </a:ext>
            </a:extLst>
          </p:cNvPr>
          <p:cNvSpPr>
            <a:spLocks noGrp="1"/>
          </p:cNvSpPr>
          <p:nvPr>
            <p:ph sz="quarter" idx="21"/>
          </p:nvPr>
        </p:nvSpPr>
        <p:spPr>
          <a:xfrm>
            <a:off x="1586836" y="1290735"/>
            <a:ext cx="9699040" cy="3847321"/>
          </a:xfrm>
        </p:spPr>
        <p:txBody>
          <a:bodyPr vert="horz" lIns="0" tIns="0" rIns="0" bIns="0" rtlCol="0" anchor="t">
            <a:noAutofit/>
          </a:bodyPr>
          <a:lstStyle/>
          <a:p>
            <a:pPr>
              <a:lnSpc>
                <a:spcPct val="150000"/>
              </a:lnSpc>
              <a:buFont typeface="Wingdings" panose="05000000000000000000" pitchFamily="2" charset="2"/>
              <a:buChar char="§"/>
            </a:pPr>
            <a:r>
              <a:rPr lang="en-GB" sz="3000" dirty="0"/>
              <a:t> Missing parallel causes.</a:t>
            </a:r>
          </a:p>
          <a:p>
            <a:pPr>
              <a:lnSpc>
                <a:spcPct val="150000"/>
              </a:lnSpc>
              <a:buFont typeface="Wingdings" panose="05000000000000000000" pitchFamily="2" charset="2"/>
              <a:buChar char="§"/>
            </a:pPr>
            <a:r>
              <a:rPr lang="en-GB" sz="3000" dirty="0"/>
              <a:t>  Relies on Investigator's Knowledge and Experience. </a:t>
            </a:r>
          </a:p>
          <a:p>
            <a:pPr>
              <a:lnSpc>
                <a:spcPct val="150000"/>
              </a:lnSpc>
              <a:buFont typeface="Wingdings" panose="05000000000000000000" pitchFamily="2" charset="2"/>
              <a:buChar char="§"/>
            </a:pPr>
            <a:r>
              <a:rPr lang="en-GB" sz="3000" dirty="0"/>
              <a:t>  Not Always Repeatable.</a:t>
            </a:r>
          </a:p>
          <a:p>
            <a:pPr>
              <a:lnSpc>
                <a:spcPct val="150000"/>
              </a:lnSpc>
              <a:buFont typeface="Wingdings" panose="05000000000000000000" pitchFamily="2" charset="2"/>
              <a:buChar char="§"/>
            </a:pPr>
            <a:r>
              <a:rPr lang="en-GB" sz="3000" dirty="0"/>
              <a:t>  Not a Data-Driven Method.</a:t>
            </a:r>
          </a:p>
          <a:p>
            <a:pPr>
              <a:lnSpc>
                <a:spcPct val="150000"/>
              </a:lnSpc>
              <a:buFont typeface="Wingdings" panose="05000000000000000000" pitchFamily="2" charset="2"/>
              <a:buChar char="§"/>
            </a:pPr>
            <a:r>
              <a:rPr lang="en-GB" sz="3000" dirty="0"/>
              <a:t>  Can Focus on Symptoms Rather Than Root Causes.</a:t>
            </a:r>
          </a:p>
        </p:txBody>
      </p:sp>
      <p:sp>
        <p:nvSpPr>
          <p:cNvPr id="4" name="Footer Placeholder 3">
            <a:extLst>
              <a:ext uri="{FF2B5EF4-FFF2-40B4-BE49-F238E27FC236}">
                <a16:creationId xmlns:a16="http://schemas.microsoft.com/office/drawing/2014/main" id="{1F315319-76BD-2138-ACE2-4DA6FACEF97D}"/>
              </a:ext>
            </a:extLst>
          </p:cNvPr>
          <p:cNvSpPr>
            <a:spLocks noGrp="1"/>
          </p:cNvSpPr>
          <p:nvPr>
            <p:ph type="ftr" sz="quarter" idx="3"/>
          </p:nvPr>
        </p:nvSpPr>
        <p:spPr/>
        <p:txBody>
          <a:bodyPr/>
          <a:lstStyle/>
          <a:p>
            <a:r>
              <a:rPr lang="en-US"/>
              <a:t>© 2023 Cognizant | Confidential &amp; Proprietary</a:t>
            </a:r>
            <a:endParaRPr lang="en-US" dirty="0"/>
          </a:p>
        </p:txBody>
      </p:sp>
      <p:sp>
        <p:nvSpPr>
          <p:cNvPr id="5" name="Slide Number Placeholder 4">
            <a:extLst>
              <a:ext uri="{FF2B5EF4-FFF2-40B4-BE49-F238E27FC236}">
                <a16:creationId xmlns:a16="http://schemas.microsoft.com/office/drawing/2014/main" id="{FEC7D1E1-53EA-473F-0DFB-8174565F0D50}"/>
              </a:ext>
            </a:extLst>
          </p:cNvPr>
          <p:cNvSpPr>
            <a:spLocks noGrp="1"/>
          </p:cNvSpPr>
          <p:nvPr>
            <p:ph type="sldNum" sz="quarter" idx="4"/>
          </p:nvPr>
        </p:nvSpPr>
        <p:spPr/>
        <p:txBody>
          <a:bodyPr/>
          <a:lstStyle/>
          <a:p>
            <a:fld id="{C53E075B-3175-45CF-B3C7-FEDF3F5961E3}" type="slidenum">
              <a:rPr lang="en-US" smtClean="0"/>
              <a:pPr/>
              <a:t>16</a:t>
            </a:fld>
            <a:endParaRPr lang="en-US" dirty="0"/>
          </a:p>
        </p:txBody>
      </p:sp>
      <p:sp>
        <p:nvSpPr>
          <p:cNvPr id="8" name="TextBox 7">
            <a:extLst>
              <a:ext uri="{FF2B5EF4-FFF2-40B4-BE49-F238E27FC236}">
                <a16:creationId xmlns:a16="http://schemas.microsoft.com/office/drawing/2014/main" id="{3750494F-E6D3-055E-1290-C4444161C8ED}"/>
              </a:ext>
            </a:extLst>
          </p:cNvPr>
          <p:cNvSpPr txBox="1"/>
          <p:nvPr/>
        </p:nvSpPr>
        <p:spPr>
          <a:xfrm>
            <a:off x="1014420" y="636238"/>
            <a:ext cx="6097554" cy="461665"/>
          </a:xfrm>
          <a:prstGeom prst="rect">
            <a:avLst/>
          </a:prstGeom>
          <a:noFill/>
        </p:spPr>
        <p:txBody>
          <a:bodyPr wrap="square">
            <a:spAutoFit/>
          </a:bodyPr>
          <a:lstStyle/>
          <a:p>
            <a:r>
              <a:rPr lang="en-US" sz="2300" b="1" dirty="0">
                <a:solidFill>
                  <a:schemeClr val="tx1"/>
                </a:solidFill>
              </a:rPr>
              <a:t>Limitations Of 5 Why Analysis</a:t>
            </a:r>
          </a:p>
        </p:txBody>
      </p:sp>
    </p:spTree>
    <p:extLst>
      <p:ext uri="{BB962C8B-B14F-4D97-AF65-F5344CB8AC3E}">
        <p14:creationId xmlns:p14="http://schemas.microsoft.com/office/powerpoint/2010/main" val="26620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1">
            <a:extLst>
              <a:ext uri="{FF2B5EF4-FFF2-40B4-BE49-F238E27FC236}">
                <a16:creationId xmlns:a16="http://schemas.microsoft.com/office/drawing/2014/main" id="{5E58AC54-16D8-3C4C-9503-6E7F6CABEC67}"/>
              </a:ext>
            </a:extLst>
          </p:cNvPr>
          <p:cNvSpPr>
            <a:spLocks noGrp="1"/>
          </p:cNvSpPr>
          <p:nvPr>
            <p:ph type="ftr" sz="quarter" idx="11"/>
          </p:nvPr>
        </p:nvSpPr>
        <p:spPr>
          <a:xfrm>
            <a:off x="1042416" y="6325193"/>
            <a:ext cx="1822704" cy="303572"/>
          </a:xfrm>
        </p:spPr>
        <p:txBody>
          <a:bodyPr wrap="none" anchor="b">
            <a:normAutofit/>
          </a:bodyPr>
          <a:lstStyle/>
          <a:p>
            <a:pPr>
              <a:spcAft>
                <a:spcPts val="600"/>
              </a:spcAft>
            </a:pPr>
            <a:r>
              <a:rPr lang="en-US"/>
              <a:t>© 2023 Cognizant | Confidential &amp; Proprietary</a:t>
            </a:r>
          </a:p>
        </p:txBody>
      </p:sp>
      <p:sp>
        <p:nvSpPr>
          <p:cNvPr id="3" name="Slide Number Placeholder 2">
            <a:extLst>
              <a:ext uri="{FF2B5EF4-FFF2-40B4-BE49-F238E27FC236}">
                <a16:creationId xmlns:a16="http://schemas.microsoft.com/office/drawing/2014/main" id="{9FDEC428-3C3B-8BA5-8B4D-CE90AD60F42F}"/>
              </a:ext>
            </a:extLst>
          </p:cNvPr>
          <p:cNvSpPr>
            <a:spLocks noGrp="1"/>
          </p:cNvSpPr>
          <p:nvPr>
            <p:ph type="sldNum" sz="quarter" idx="12"/>
          </p:nvPr>
        </p:nvSpPr>
        <p:spPr>
          <a:xfrm>
            <a:off x="457199" y="6325299"/>
            <a:ext cx="352097" cy="304100"/>
          </a:xfrm>
        </p:spPr>
        <p:txBody>
          <a:bodyPr wrap="none" anchor="b">
            <a:normAutofit/>
          </a:bodyPr>
          <a:lstStyle/>
          <a:p>
            <a:pPr>
              <a:spcAft>
                <a:spcPts val="600"/>
              </a:spcAft>
            </a:pPr>
            <a:fld id="{C53E075B-3175-45CF-B3C7-FEDF3F5961E3}" type="slidenum">
              <a:rPr lang="en-US" smtClean="0"/>
              <a:pPr>
                <a:spcAft>
                  <a:spcPts val="600"/>
                </a:spcAft>
              </a:pPr>
              <a:t>17</a:t>
            </a:fld>
            <a:endParaRPr lang="en-US"/>
          </a:p>
        </p:txBody>
      </p:sp>
      <p:pic>
        <p:nvPicPr>
          <p:cNvPr id="4" name="Picture 3" descr="A circular diagram with arrows and text&#10;&#10;AI-generated content may be incorrect.">
            <a:extLst>
              <a:ext uri="{FF2B5EF4-FFF2-40B4-BE49-F238E27FC236}">
                <a16:creationId xmlns:a16="http://schemas.microsoft.com/office/drawing/2014/main" id="{7E0C5D0C-C815-28FA-BE34-4C5E37C1E68B}"/>
              </a:ext>
            </a:extLst>
          </p:cNvPr>
          <p:cNvPicPr>
            <a:picLocks noChangeAspect="1"/>
          </p:cNvPicPr>
          <p:nvPr/>
        </p:nvPicPr>
        <p:blipFill>
          <a:blip r:embed="rId2"/>
          <a:stretch>
            <a:fillRect/>
          </a:stretch>
        </p:blipFill>
        <p:spPr>
          <a:xfrm>
            <a:off x="8015709" y="1714500"/>
            <a:ext cx="5143500" cy="3429000"/>
          </a:xfrm>
          <a:prstGeom prst="rect">
            <a:avLst/>
          </a:prstGeom>
        </p:spPr>
      </p:pic>
      <p:sp>
        <p:nvSpPr>
          <p:cNvPr id="11" name="TextBox 10">
            <a:extLst>
              <a:ext uri="{FF2B5EF4-FFF2-40B4-BE49-F238E27FC236}">
                <a16:creationId xmlns:a16="http://schemas.microsoft.com/office/drawing/2014/main" id="{B0FAFE00-2AD9-5BAD-13DB-080AFD1EDCA8}"/>
              </a:ext>
            </a:extLst>
          </p:cNvPr>
          <p:cNvSpPr txBox="1"/>
          <p:nvPr/>
        </p:nvSpPr>
        <p:spPr>
          <a:xfrm>
            <a:off x="354563" y="682320"/>
            <a:ext cx="6097554" cy="461665"/>
          </a:xfrm>
          <a:prstGeom prst="rect">
            <a:avLst/>
          </a:prstGeom>
          <a:noFill/>
        </p:spPr>
        <p:txBody>
          <a:bodyPr wrap="square">
            <a:spAutoFit/>
          </a:bodyPr>
          <a:lstStyle/>
          <a:p>
            <a:r>
              <a:rPr lang="en-US" sz="2300" b="1" dirty="0"/>
              <a:t>Summary</a:t>
            </a:r>
            <a:endParaRPr lang="en-US" sz="2300" b="1" dirty="0">
              <a:solidFill>
                <a:schemeClr val="tx1"/>
              </a:solidFill>
            </a:endParaRPr>
          </a:p>
        </p:txBody>
      </p:sp>
      <p:sp>
        <p:nvSpPr>
          <p:cNvPr id="12" name="Text Placeholder 8">
            <a:extLst>
              <a:ext uri="{FF2B5EF4-FFF2-40B4-BE49-F238E27FC236}">
                <a16:creationId xmlns:a16="http://schemas.microsoft.com/office/drawing/2014/main" id="{76A5C0E1-DAAB-248E-2B34-DE9DC55634CC}"/>
              </a:ext>
            </a:extLst>
          </p:cNvPr>
          <p:cNvSpPr txBox="1">
            <a:spLocks/>
          </p:cNvSpPr>
          <p:nvPr/>
        </p:nvSpPr>
        <p:spPr>
          <a:xfrm>
            <a:off x="633247" y="1434072"/>
            <a:ext cx="8632888" cy="3849387"/>
          </a:xfrm>
          <a:prstGeom prst="rect">
            <a:avLst/>
          </a:prstGeom>
        </p:spPr>
        <p:txBody>
          <a:bodyPr lIns="91440" tIns="45720" rIns="91440" bIns="45720" anchor="t"/>
          <a:lst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a:lnSpc>
                <a:spcPct val="150000"/>
              </a:lnSpc>
              <a:buFont typeface="Wingdings" panose="05000000000000000000" pitchFamily="2" charset="2"/>
              <a:buChar char="§"/>
            </a:pPr>
            <a:r>
              <a:rPr lang="en-GB" sz="3000" b="1" dirty="0">
                <a:ea typeface="+mn-lt"/>
                <a:cs typeface="+mn-lt"/>
              </a:rPr>
              <a:t>  </a:t>
            </a:r>
            <a:r>
              <a:rPr lang="en-GB" sz="3000" dirty="0">
                <a:ea typeface="+mn-lt"/>
                <a:cs typeface="+mn-lt"/>
              </a:rPr>
              <a:t>5 Whys uncover the root, not just the symptom.</a:t>
            </a:r>
            <a:endParaRPr lang="en-US" sz="3000" dirty="0">
              <a:cs typeface="Arial"/>
            </a:endParaRPr>
          </a:p>
          <a:p>
            <a:pPr>
              <a:lnSpc>
                <a:spcPct val="150000"/>
              </a:lnSpc>
              <a:buFont typeface="Wingdings" panose="05000000000000000000" pitchFamily="2" charset="2"/>
              <a:buChar char="§"/>
            </a:pPr>
            <a:r>
              <a:rPr lang="en-GB" sz="3000" dirty="0">
                <a:ea typeface="+mn-lt"/>
                <a:cs typeface="+mn-lt"/>
              </a:rPr>
              <a:t> Simple questions lead to deep insights.</a:t>
            </a:r>
            <a:endParaRPr lang="en-GB" sz="3000" dirty="0">
              <a:cs typeface="Arial"/>
            </a:endParaRPr>
          </a:p>
          <a:p>
            <a:pPr>
              <a:lnSpc>
                <a:spcPct val="150000"/>
              </a:lnSpc>
              <a:buFont typeface="Wingdings" panose="05000000000000000000" pitchFamily="2" charset="2"/>
              <a:buChar char="§"/>
            </a:pPr>
            <a:r>
              <a:rPr lang="en-GB" sz="3000" dirty="0">
                <a:ea typeface="+mn-lt"/>
                <a:cs typeface="+mn-lt"/>
              </a:rPr>
              <a:t> Clarity begins with curiosity.</a:t>
            </a:r>
            <a:endParaRPr lang="en-GB" sz="3000" dirty="0">
              <a:cs typeface="Arial"/>
            </a:endParaRPr>
          </a:p>
          <a:p>
            <a:pPr>
              <a:lnSpc>
                <a:spcPct val="150000"/>
              </a:lnSpc>
              <a:buFont typeface="Wingdings" panose="05000000000000000000" pitchFamily="2" charset="2"/>
              <a:buChar char="§"/>
            </a:pPr>
            <a:r>
              <a:rPr lang="en-GB" sz="3000" dirty="0">
                <a:ea typeface="+mn-lt"/>
                <a:cs typeface="+mn-lt"/>
              </a:rPr>
              <a:t> Solving problems means understanding causes.</a:t>
            </a:r>
            <a:endParaRPr lang="en-GB" sz="3000" dirty="0">
              <a:cs typeface="Arial"/>
            </a:endParaRPr>
          </a:p>
          <a:p>
            <a:pPr>
              <a:lnSpc>
                <a:spcPct val="150000"/>
              </a:lnSpc>
              <a:buFont typeface="Wingdings" panose="05000000000000000000" pitchFamily="2" charset="2"/>
              <a:buChar char="§"/>
            </a:pPr>
            <a:r>
              <a:rPr lang="en-GB" sz="3000" dirty="0">
                <a:ea typeface="+mn-lt"/>
                <a:cs typeface="+mn-lt"/>
              </a:rPr>
              <a:t> Limitations guide better application.</a:t>
            </a:r>
            <a:endParaRPr lang="en-GB" sz="3000" dirty="0">
              <a:cs typeface="Arial"/>
            </a:endParaRPr>
          </a:p>
        </p:txBody>
      </p:sp>
    </p:spTree>
    <p:extLst>
      <p:ext uri="{BB962C8B-B14F-4D97-AF65-F5344CB8AC3E}">
        <p14:creationId xmlns:p14="http://schemas.microsoft.com/office/powerpoint/2010/main" val="3612908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13F73-62B7-347D-2FE2-8270B08DCFE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D8011B7-D7D1-FF16-6FD6-5F77D3EB39E9}"/>
              </a:ext>
            </a:extLst>
          </p:cNvPr>
          <p:cNvSpPr>
            <a:spLocks noGrp="1"/>
          </p:cNvSpPr>
          <p:nvPr>
            <p:ph type="ctrTitle"/>
          </p:nvPr>
        </p:nvSpPr>
        <p:spPr>
          <a:xfrm>
            <a:off x="921864" y="3110451"/>
            <a:ext cx="4023360" cy="637097"/>
          </a:xfrm>
        </p:spPr>
        <p:txBody>
          <a:bodyPr/>
          <a:lstStyle/>
          <a:p>
            <a:r>
              <a:rPr lang="en-US" sz="4600" dirty="0"/>
              <a:t>Thank You!</a:t>
            </a:r>
          </a:p>
        </p:txBody>
      </p:sp>
      <p:sp>
        <p:nvSpPr>
          <p:cNvPr id="6" name="Subtitle 5">
            <a:extLst>
              <a:ext uri="{FF2B5EF4-FFF2-40B4-BE49-F238E27FC236}">
                <a16:creationId xmlns:a16="http://schemas.microsoft.com/office/drawing/2014/main" id="{2054A245-9AE0-9DB8-59B5-59598BCF30FB}"/>
              </a:ext>
            </a:extLst>
          </p:cNvPr>
          <p:cNvSpPr>
            <a:spLocks noGrp="1"/>
          </p:cNvSpPr>
          <p:nvPr>
            <p:ph type="subTitle" idx="1"/>
          </p:nvPr>
        </p:nvSpPr>
        <p:spPr>
          <a:xfrm>
            <a:off x="921864" y="3907336"/>
            <a:ext cx="4396585" cy="332399"/>
          </a:xfrm>
        </p:spPr>
        <p:txBody>
          <a:bodyPr/>
          <a:lstStyle/>
          <a:p>
            <a:r>
              <a:rPr lang="en-US" dirty="0"/>
              <a:t>Team No: 1</a:t>
            </a:r>
          </a:p>
        </p:txBody>
      </p:sp>
      <p:sp>
        <p:nvSpPr>
          <p:cNvPr id="2" name="Slide Number Placeholder 1">
            <a:extLst>
              <a:ext uri="{FF2B5EF4-FFF2-40B4-BE49-F238E27FC236}">
                <a16:creationId xmlns:a16="http://schemas.microsoft.com/office/drawing/2014/main" id="{3D9C5108-6B8A-A4EC-22FC-19F5A1FBE9C0}"/>
              </a:ext>
            </a:extLst>
          </p:cNvPr>
          <p:cNvSpPr>
            <a:spLocks noGrp="1"/>
          </p:cNvSpPr>
          <p:nvPr>
            <p:ph type="sldNum" sz="quarter" idx="16"/>
          </p:nvPr>
        </p:nvSpPr>
        <p:spPr/>
        <p:txBody>
          <a:bodyPr/>
          <a:lstStyle/>
          <a:p>
            <a:fld id="{38826FC0-333C-E549-9FA3-0EE43DF298A3}" type="slidenum">
              <a:rPr lang="en-US" smtClean="0"/>
              <a:pPr/>
              <a:t>18</a:t>
            </a:fld>
            <a:endParaRPr lang="en-US" dirty="0"/>
          </a:p>
        </p:txBody>
      </p:sp>
      <p:sp>
        <p:nvSpPr>
          <p:cNvPr id="3" name="Footer Placeholder 2">
            <a:extLst>
              <a:ext uri="{FF2B5EF4-FFF2-40B4-BE49-F238E27FC236}">
                <a16:creationId xmlns:a16="http://schemas.microsoft.com/office/drawing/2014/main" id="{C57E888C-467E-9809-4924-A314B0B23827}"/>
              </a:ext>
            </a:extLst>
          </p:cNvPr>
          <p:cNvSpPr>
            <a:spLocks noGrp="1"/>
          </p:cNvSpPr>
          <p:nvPr>
            <p:ph type="ftr" sz="quarter" idx="15"/>
          </p:nvPr>
        </p:nvSpPr>
        <p:spPr/>
        <p:txBody>
          <a:bodyPr/>
          <a:lstStyle/>
          <a:p>
            <a:r>
              <a:rPr lang="en-US"/>
              <a:t>© 2025–2027 Cognizant | Private</a:t>
            </a:r>
            <a:endParaRPr lang="en-US" dirty="0"/>
          </a:p>
        </p:txBody>
      </p:sp>
    </p:spTree>
    <p:extLst>
      <p:ext uri="{BB962C8B-B14F-4D97-AF65-F5344CB8AC3E}">
        <p14:creationId xmlns:p14="http://schemas.microsoft.com/office/powerpoint/2010/main" val="2958977180"/>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8BA93-81FF-A7B5-7552-65DE206CDF1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C9A32B1-C6BA-4976-3ADE-1E6FB66F8121}"/>
              </a:ext>
            </a:extLst>
          </p:cNvPr>
          <p:cNvSpPr>
            <a:spLocks noGrp="1"/>
          </p:cNvSpPr>
          <p:nvPr>
            <p:ph type="title"/>
          </p:nvPr>
        </p:nvSpPr>
        <p:spPr>
          <a:xfrm>
            <a:off x="457201" y="2930402"/>
            <a:ext cx="4754880" cy="997196"/>
          </a:xfrm>
        </p:spPr>
        <p:txBody>
          <a:bodyPr/>
          <a:lstStyle/>
          <a:p>
            <a:r>
              <a:rPr lang="en-US" dirty="0"/>
              <a:t>Contents</a:t>
            </a:r>
          </a:p>
        </p:txBody>
      </p:sp>
      <p:sp>
        <p:nvSpPr>
          <p:cNvPr id="13" name="Content Placeholder 12">
            <a:extLst>
              <a:ext uri="{FF2B5EF4-FFF2-40B4-BE49-F238E27FC236}">
                <a16:creationId xmlns:a16="http://schemas.microsoft.com/office/drawing/2014/main" id="{B758914C-DE97-D22D-61F5-AFBCE9F61655}"/>
              </a:ext>
            </a:extLst>
          </p:cNvPr>
          <p:cNvSpPr>
            <a:spLocks noGrp="1"/>
          </p:cNvSpPr>
          <p:nvPr>
            <p:ph idx="1"/>
          </p:nvPr>
        </p:nvSpPr>
        <p:spPr>
          <a:xfrm>
            <a:off x="6096000" y="914400"/>
            <a:ext cx="5635752" cy="5029200"/>
          </a:xfrm>
        </p:spPr>
        <p:txBody>
          <a:bodyPr/>
          <a:lstStyle/>
          <a:p>
            <a:r>
              <a:rPr lang="en-US" sz="2400" dirty="0"/>
              <a:t>Root Cause Analysis</a:t>
            </a:r>
          </a:p>
          <a:p>
            <a:r>
              <a:rPr lang="en-US" sz="2400" dirty="0"/>
              <a:t>5 Why Analysis</a:t>
            </a:r>
          </a:p>
          <a:p>
            <a:r>
              <a:rPr lang="en-US" sz="2400" dirty="0"/>
              <a:t>Importance Of 5 Why Analysis</a:t>
            </a:r>
          </a:p>
          <a:p>
            <a:r>
              <a:rPr lang="en-US" sz="2400" dirty="0"/>
              <a:t>5 Why Analysis Process Flow</a:t>
            </a:r>
          </a:p>
          <a:p>
            <a:r>
              <a:rPr lang="en-US" sz="2400" dirty="0"/>
              <a:t>Rules Of 5 Why Analysis</a:t>
            </a:r>
          </a:p>
          <a:p>
            <a:r>
              <a:rPr lang="en-US" sz="2400" dirty="0"/>
              <a:t>Benefits Of 5 Why Analysis</a:t>
            </a:r>
          </a:p>
          <a:p>
            <a:r>
              <a:rPr lang="en-US" sz="2400" dirty="0"/>
              <a:t>Limitations Of 5 Why Analysis</a:t>
            </a:r>
          </a:p>
          <a:p>
            <a:r>
              <a:rPr lang="en-US" sz="2400" dirty="0"/>
              <a:t>Summary</a:t>
            </a:r>
          </a:p>
        </p:txBody>
      </p:sp>
      <p:sp>
        <p:nvSpPr>
          <p:cNvPr id="10" name="Slide Number Placeholder 9">
            <a:extLst>
              <a:ext uri="{FF2B5EF4-FFF2-40B4-BE49-F238E27FC236}">
                <a16:creationId xmlns:a16="http://schemas.microsoft.com/office/drawing/2014/main" id="{5C5AAF25-351A-FF1C-9419-39A4174CBDCE}"/>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pPr/>
              <a:t>2</a:t>
            </a:fld>
            <a:endParaRPr lang="en-US"/>
          </a:p>
        </p:txBody>
      </p:sp>
      <p:sp>
        <p:nvSpPr>
          <p:cNvPr id="2" name="Footer Placeholder 1">
            <a:extLst>
              <a:ext uri="{FF2B5EF4-FFF2-40B4-BE49-F238E27FC236}">
                <a16:creationId xmlns:a16="http://schemas.microsoft.com/office/drawing/2014/main" id="{D6B55197-67BB-B841-9C78-A03057FCCEB8}"/>
              </a:ext>
            </a:extLst>
          </p:cNvPr>
          <p:cNvSpPr>
            <a:spLocks noGrp="1"/>
          </p:cNvSpPr>
          <p:nvPr>
            <p:ph type="ftr" sz="quarter" idx="11"/>
          </p:nvPr>
        </p:nvSpPr>
        <p:spPr>
          <a:xfrm>
            <a:off x="1005840" y="6400800"/>
            <a:ext cx="1371600" cy="228600"/>
          </a:xfrm>
        </p:spPr>
        <p:txBody>
          <a:bodyPr/>
          <a:lstStyle/>
          <a:p>
            <a:r>
              <a:rPr lang="en-US"/>
              <a:t>© 2025–2027 Cognizant | Private</a:t>
            </a:r>
          </a:p>
        </p:txBody>
      </p:sp>
    </p:spTree>
    <p:extLst>
      <p:ext uri="{BB962C8B-B14F-4D97-AF65-F5344CB8AC3E}">
        <p14:creationId xmlns:p14="http://schemas.microsoft.com/office/powerpoint/2010/main" val="3927874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509E9-E09B-A451-B7EE-A3A4121DB8EA}"/>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C4B3E51-1507-52A9-F02F-BC885430C5EE}"/>
              </a:ext>
            </a:extLst>
          </p:cNvPr>
          <p:cNvSpPr>
            <a:spLocks noGrp="1"/>
          </p:cNvSpPr>
          <p:nvPr>
            <p:ph type="ftr" sz="quarter" idx="11"/>
          </p:nvPr>
        </p:nvSpPr>
        <p:spPr/>
        <p:txBody>
          <a:bodyPr/>
          <a:lstStyle/>
          <a:p>
            <a:r>
              <a:rPr lang="en-US"/>
              <a:t>© 2023 Cognizant | Private</a:t>
            </a:r>
          </a:p>
        </p:txBody>
      </p:sp>
      <p:sp>
        <p:nvSpPr>
          <p:cNvPr id="2" name="Slide Number Placeholder 1">
            <a:extLst>
              <a:ext uri="{FF2B5EF4-FFF2-40B4-BE49-F238E27FC236}">
                <a16:creationId xmlns:a16="http://schemas.microsoft.com/office/drawing/2014/main" id="{147EDB72-DFC0-5666-B104-745F62127C16}"/>
              </a:ext>
            </a:extLst>
          </p:cNvPr>
          <p:cNvSpPr>
            <a:spLocks noGrp="1"/>
          </p:cNvSpPr>
          <p:nvPr>
            <p:ph type="sldNum" sz="quarter" idx="12"/>
          </p:nvPr>
        </p:nvSpPr>
        <p:spPr/>
        <p:txBody>
          <a:bodyPr/>
          <a:lstStyle/>
          <a:p>
            <a:fld id="{C53E075B-3175-45CF-B3C7-FEDF3F5961E3}" type="slidenum">
              <a:rPr lang="en-US" smtClean="0"/>
              <a:pPr/>
              <a:t>3</a:t>
            </a:fld>
            <a:endParaRPr lang="en-US"/>
          </a:p>
        </p:txBody>
      </p:sp>
      <p:sp>
        <p:nvSpPr>
          <p:cNvPr id="3" name="Title 2">
            <a:extLst>
              <a:ext uri="{FF2B5EF4-FFF2-40B4-BE49-F238E27FC236}">
                <a16:creationId xmlns:a16="http://schemas.microsoft.com/office/drawing/2014/main" id="{448D07EE-5041-0368-07A0-6EB8EA0C8357}"/>
              </a:ext>
            </a:extLst>
          </p:cNvPr>
          <p:cNvSpPr txBox="1">
            <a:spLocks/>
          </p:cNvSpPr>
          <p:nvPr/>
        </p:nvSpPr>
        <p:spPr>
          <a:xfrm>
            <a:off x="1194816" y="2345387"/>
            <a:ext cx="9381744" cy="646331"/>
          </a:xfrm>
          <a:prstGeom prst="rect">
            <a:avLst/>
          </a:prstGeom>
        </p:spPr>
        <p:txBody>
          <a:bodyPr vert="horz" wrap="square" lIns="0" tIns="0" rIns="0" bIns="0" rtlCol="0" anchor="ctr" anchorCtr="0">
            <a:spAutoFit/>
          </a:bodyPr>
          <a:lstStyle>
            <a:lvl1pPr algn="l" defTabSz="914400" rtl="0" eaLnBrk="1" latinLnBrk="0" hangingPunct="1">
              <a:lnSpc>
                <a:spcPct val="100000"/>
              </a:lnSpc>
              <a:spcBef>
                <a:spcPct val="0"/>
              </a:spcBef>
              <a:buNone/>
              <a:defRPr sz="3600" b="1" kern="1200">
                <a:solidFill>
                  <a:schemeClr val="bg1"/>
                </a:solidFill>
                <a:latin typeface="+mj-lt"/>
                <a:ea typeface="+mj-ea"/>
                <a:cs typeface="+mj-cs"/>
              </a:defRPr>
            </a:lvl1pPr>
          </a:lstStyle>
          <a:p>
            <a:r>
              <a:rPr lang="en-US" sz="4200" dirty="0">
                <a:solidFill>
                  <a:schemeClr val="tx1"/>
                </a:solidFill>
              </a:rPr>
              <a:t>Root Cause Analysis</a:t>
            </a:r>
          </a:p>
        </p:txBody>
      </p:sp>
    </p:spTree>
    <p:extLst>
      <p:ext uri="{BB962C8B-B14F-4D97-AF65-F5344CB8AC3E}">
        <p14:creationId xmlns:p14="http://schemas.microsoft.com/office/powerpoint/2010/main" val="3627430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0701A-6C6C-4428-922B-98D7F243541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5E73EE5-436E-3CCC-AAED-05A40154CD54}"/>
              </a:ext>
            </a:extLst>
          </p:cNvPr>
          <p:cNvSpPr>
            <a:spLocks noGrp="1"/>
          </p:cNvSpPr>
          <p:nvPr>
            <p:ph type="title"/>
          </p:nvPr>
        </p:nvSpPr>
        <p:spPr>
          <a:xfrm>
            <a:off x="382560" y="437553"/>
            <a:ext cx="11277600" cy="332399"/>
          </a:xfrm>
        </p:spPr>
        <p:txBody>
          <a:bodyPr wrap="square" anchor="t">
            <a:normAutofit/>
          </a:bodyPr>
          <a:lstStyle/>
          <a:p>
            <a:r>
              <a:rPr lang="en-US" sz="2000" dirty="0"/>
              <a:t>Root Cause Analysis</a:t>
            </a:r>
            <a:endParaRPr lang="en-IN" sz="2000" dirty="0"/>
          </a:p>
        </p:txBody>
      </p:sp>
      <p:sp>
        <p:nvSpPr>
          <p:cNvPr id="19" name="Text Placeholder 18">
            <a:extLst>
              <a:ext uri="{FF2B5EF4-FFF2-40B4-BE49-F238E27FC236}">
                <a16:creationId xmlns:a16="http://schemas.microsoft.com/office/drawing/2014/main" id="{4BA61E49-5F03-4B10-D264-78D5FE93262B}"/>
              </a:ext>
            </a:extLst>
          </p:cNvPr>
          <p:cNvSpPr>
            <a:spLocks noGrp="1"/>
          </p:cNvSpPr>
          <p:nvPr>
            <p:ph type="body" sz="half" idx="2"/>
          </p:nvPr>
        </p:nvSpPr>
        <p:spPr>
          <a:xfrm>
            <a:off x="640080" y="1082526"/>
            <a:ext cx="7550329" cy="5005698"/>
          </a:xfrm>
        </p:spPr>
        <p:txBody>
          <a:bodyPr>
            <a:noAutofit/>
          </a:bodyPr>
          <a:lstStyle/>
          <a:p>
            <a:pPr marL="285750" indent="-285750">
              <a:lnSpc>
                <a:spcPct val="150000"/>
              </a:lnSpc>
              <a:buFont typeface="Wingdings" panose="05000000000000000000" pitchFamily="2" charset="2"/>
              <a:buChar char="§"/>
            </a:pPr>
            <a:r>
              <a:rPr lang="en-GB" sz="2100" b="0" dirty="0">
                <a:solidFill>
                  <a:schemeClr val="tx1"/>
                </a:solidFill>
              </a:rPr>
              <a:t>A structured method to identify the true cause of a problem.</a:t>
            </a:r>
            <a:endParaRPr lang="en-IN" sz="2100" b="0" dirty="0">
              <a:solidFill>
                <a:schemeClr val="tx1"/>
              </a:solidFill>
            </a:endParaRPr>
          </a:p>
          <a:p>
            <a:pPr marL="285750" indent="-285750">
              <a:lnSpc>
                <a:spcPct val="150000"/>
              </a:lnSpc>
              <a:buFont typeface="Wingdings" panose="05000000000000000000" pitchFamily="2" charset="2"/>
              <a:buChar char="§"/>
            </a:pPr>
            <a:r>
              <a:rPr lang="en-IN" sz="2100" b="0" dirty="0">
                <a:solidFill>
                  <a:schemeClr val="tx1"/>
                </a:solidFill>
              </a:rPr>
              <a:t>Promotes continuous improvement and process reliability.</a:t>
            </a:r>
          </a:p>
          <a:p>
            <a:pPr marL="285750" indent="-285750">
              <a:lnSpc>
                <a:spcPct val="150000"/>
              </a:lnSpc>
              <a:buFont typeface="Wingdings" panose="05000000000000000000" pitchFamily="2" charset="2"/>
              <a:buChar char="§"/>
            </a:pPr>
            <a:r>
              <a:rPr lang="en-GB" sz="2100" b="0" dirty="0">
                <a:solidFill>
                  <a:schemeClr val="tx1"/>
                </a:solidFill>
              </a:rPr>
              <a:t>Solving issues at their source, not just symptoms.</a:t>
            </a:r>
          </a:p>
          <a:p>
            <a:pPr>
              <a:lnSpc>
                <a:spcPct val="150000"/>
              </a:lnSpc>
            </a:pPr>
            <a:r>
              <a:rPr lang="en-GB" sz="2100" b="0" dirty="0"/>
              <a:t>Techniques:</a:t>
            </a:r>
          </a:p>
          <a:p>
            <a:pPr marL="285750" indent="-285750">
              <a:lnSpc>
                <a:spcPct val="150000"/>
              </a:lnSpc>
              <a:buFont typeface="Wingdings" panose="05000000000000000000" pitchFamily="2" charset="2"/>
              <a:buChar char="§"/>
            </a:pPr>
            <a:r>
              <a:rPr lang="en-GB" sz="2100" b="0" dirty="0">
                <a:solidFill>
                  <a:schemeClr val="tx1"/>
                </a:solidFill>
              </a:rPr>
              <a:t>5 Why Analysis</a:t>
            </a:r>
          </a:p>
          <a:p>
            <a:pPr marL="285750" indent="-285750">
              <a:lnSpc>
                <a:spcPct val="150000"/>
              </a:lnSpc>
              <a:buFont typeface="Wingdings" panose="05000000000000000000" pitchFamily="2" charset="2"/>
              <a:buChar char="§"/>
            </a:pPr>
            <a:r>
              <a:rPr lang="en-GB" sz="2100" b="0" dirty="0">
                <a:solidFill>
                  <a:schemeClr val="tx1"/>
                </a:solidFill>
              </a:rPr>
              <a:t>Fishbone Diagram (Ishikawa Diagram)</a:t>
            </a:r>
          </a:p>
          <a:p>
            <a:pPr marL="285750" indent="-285750">
              <a:lnSpc>
                <a:spcPct val="150000"/>
              </a:lnSpc>
              <a:buFont typeface="Wingdings" panose="05000000000000000000" pitchFamily="2" charset="2"/>
              <a:buChar char="§"/>
            </a:pPr>
            <a:r>
              <a:rPr lang="en-GB" sz="2100" b="0" dirty="0">
                <a:solidFill>
                  <a:schemeClr val="tx1"/>
                </a:solidFill>
              </a:rPr>
              <a:t>Pareto Chart</a:t>
            </a:r>
          </a:p>
          <a:p>
            <a:pPr marL="285750" indent="-285750">
              <a:lnSpc>
                <a:spcPct val="150000"/>
              </a:lnSpc>
              <a:buFont typeface="Wingdings" panose="05000000000000000000" pitchFamily="2" charset="2"/>
              <a:buChar char="§"/>
            </a:pPr>
            <a:r>
              <a:rPr lang="en-GB" sz="2100" b="0" dirty="0">
                <a:solidFill>
                  <a:schemeClr val="tx1"/>
                </a:solidFill>
              </a:rPr>
              <a:t>Fault Tree Analysis (FTA)</a:t>
            </a:r>
          </a:p>
        </p:txBody>
      </p:sp>
      <p:sp>
        <p:nvSpPr>
          <p:cNvPr id="9" name="Footer Placeholder 1">
            <a:extLst>
              <a:ext uri="{FF2B5EF4-FFF2-40B4-BE49-F238E27FC236}">
                <a16:creationId xmlns:a16="http://schemas.microsoft.com/office/drawing/2014/main" id="{BFDF85F1-7297-0BCB-1447-4CEDC5FCEC2C}"/>
              </a:ext>
            </a:extLst>
          </p:cNvPr>
          <p:cNvSpPr>
            <a:spLocks noGrp="1"/>
          </p:cNvSpPr>
          <p:nvPr>
            <p:ph type="ftr" sz="quarter" idx="11"/>
          </p:nvPr>
        </p:nvSpPr>
        <p:spPr>
          <a:xfrm>
            <a:off x="1005840" y="6400800"/>
            <a:ext cx="1371600" cy="228600"/>
          </a:xfrm>
        </p:spPr>
        <p:txBody>
          <a:bodyPr anchor="ctr">
            <a:normAutofit/>
          </a:bodyPr>
          <a:lstStyle/>
          <a:p>
            <a:pPr>
              <a:spcAft>
                <a:spcPts val="600"/>
              </a:spcAft>
            </a:pPr>
            <a:r>
              <a:rPr lang="en-US"/>
              <a:t>© 2023 Cognizant | Confidential &amp; Proprietary</a:t>
            </a:r>
          </a:p>
        </p:txBody>
      </p:sp>
      <p:sp>
        <p:nvSpPr>
          <p:cNvPr id="3" name="Slide Number Placeholder 2">
            <a:extLst>
              <a:ext uri="{FF2B5EF4-FFF2-40B4-BE49-F238E27FC236}">
                <a16:creationId xmlns:a16="http://schemas.microsoft.com/office/drawing/2014/main" id="{03513D0F-C8FA-C89F-5C4E-7FEC00C2CE7C}"/>
              </a:ext>
            </a:extLst>
          </p:cNvPr>
          <p:cNvSpPr>
            <a:spLocks noGrp="1"/>
          </p:cNvSpPr>
          <p:nvPr>
            <p:ph type="sldNum" sz="quarter" idx="12"/>
          </p:nvPr>
        </p:nvSpPr>
        <p:spPr>
          <a:xfrm>
            <a:off x="457200" y="6400799"/>
            <a:ext cx="365760" cy="228600"/>
          </a:xfrm>
        </p:spPr>
        <p:txBody>
          <a:bodyPr anchor="ctr">
            <a:normAutofit/>
          </a:bodyPr>
          <a:lstStyle/>
          <a:p>
            <a:pPr>
              <a:spcAft>
                <a:spcPts val="600"/>
              </a:spcAft>
            </a:pPr>
            <a:fld id="{C53E075B-3175-45CF-B3C7-FEDF3F5961E3}" type="slidenum">
              <a:rPr lang="en-US" smtClean="0"/>
              <a:pPr>
                <a:spcAft>
                  <a:spcPts val="600"/>
                </a:spcAft>
              </a:pPr>
              <a:t>4</a:t>
            </a:fld>
            <a:endParaRPr lang="en-US"/>
          </a:p>
        </p:txBody>
      </p:sp>
      <p:pic>
        <p:nvPicPr>
          <p:cNvPr id="5" name="Picture 4" descr="A tree with roots and leaves&#10;&#10;AI-generated content may be incorrect.">
            <a:extLst>
              <a:ext uri="{FF2B5EF4-FFF2-40B4-BE49-F238E27FC236}">
                <a16:creationId xmlns:a16="http://schemas.microsoft.com/office/drawing/2014/main" id="{0157F56C-A27D-91AE-A4A4-4D950FD463D7}"/>
              </a:ext>
            </a:extLst>
          </p:cNvPr>
          <p:cNvPicPr>
            <a:picLocks noChangeAspect="1"/>
          </p:cNvPicPr>
          <p:nvPr/>
        </p:nvPicPr>
        <p:blipFill>
          <a:blip r:embed="rId2"/>
          <a:srcRect l="16063" t="12653" r="16364" b="10068"/>
          <a:stretch>
            <a:fillRect/>
          </a:stretch>
        </p:blipFill>
        <p:spPr>
          <a:xfrm>
            <a:off x="7959012" y="1677327"/>
            <a:ext cx="3813116" cy="3633977"/>
          </a:xfrm>
          <a:prstGeom prst="rect">
            <a:avLst/>
          </a:prstGeom>
        </p:spPr>
      </p:pic>
    </p:spTree>
    <p:extLst>
      <p:ext uri="{BB962C8B-B14F-4D97-AF65-F5344CB8AC3E}">
        <p14:creationId xmlns:p14="http://schemas.microsoft.com/office/powerpoint/2010/main" val="2865759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5D182-6C24-DB0C-0C8C-1DD6D76E3DF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98782E-A45F-A5C1-BD49-347CDB2FC58C}"/>
              </a:ext>
            </a:extLst>
          </p:cNvPr>
          <p:cNvSpPr>
            <a:spLocks noGrp="1"/>
          </p:cNvSpPr>
          <p:nvPr>
            <p:ph type="ftr" sz="quarter" idx="11"/>
          </p:nvPr>
        </p:nvSpPr>
        <p:spPr/>
        <p:txBody>
          <a:bodyPr/>
          <a:lstStyle/>
          <a:p>
            <a:r>
              <a:rPr lang="en-US"/>
              <a:t>© 2023 Cognizant | Private</a:t>
            </a:r>
          </a:p>
        </p:txBody>
      </p:sp>
      <p:sp>
        <p:nvSpPr>
          <p:cNvPr id="2" name="Slide Number Placeholder 1">
            <a:extLst>
              <a:ext uri="{FF2B5EF4-FFF2-40B4-BE49-F238E27FC236}">
                <a16:creationId xmlns:a16="http://schemas.microsoft.com/office/drawing/2014/main" id="{771BB633-83E0-0DBA-28FC-3C86F40F5029}"/>
              </a:ext>
            </a:extLst>
          </p:cNvPr>
          <p:cNvSpPr>
            <a:spLocks noGrp="1"/>
          </p:cNvSpPr>
          <p:nvPr>
            <p:ph type="sldNum" sz="quarter" idx="12"/>
          </p:nvPr>
        </p:nvSpPr>
        <p:spPr/>
        <p:txBody>
          <a:bodyPr/>
          <a:lstStyle/>
          <a:p>
            <a:fld id="{C53E075B-3175-45CF-B3C7-FEDF3F5961E3}" type="slidenum">
              <a:rPr lang="en-US" smtClean="0"/>
              <a:pPr/>
              <a:t>5</a:t>
            </a:fld>
            <a:endParaRPr lang="en-US"/>
          </a:p>
        </p:txBody>
      </p:sp>
      <p:sp>
        <p:nvSpPr>
          <p:cNvPr id="3" name="Title 2">
            <a:extLst>
              <a:ext uri="{FF2B5EF4-FFF2-40B4-BE49-F238E27FC236}">
                <a16:creationId xmlns:a16="http://schemas.microsoft.com/office/drawing/2014/main" id="{5166643E-79B8-7D61-BD80-3056E7268DE4}"/>
              </a:ext>
            </a:extLst>
          </p:cNvPr>
          <p:cNvSpPr txBox="1">
            <a:spLocks/>
          </p:cNvSpPr>
          <p:nvPr/>
        </p:nvSpPr>
        <p:spPr>
          <a:xfrm>
            <a:off x="1194816" y="2252082"/>
            <a:ext cx="9381744" cy="646331"/>
          </a:xfrm>
          <a:prstGeom prst="rect">
            <a:avLst/>
          </a:prstGeom>
        </p:spPr>
        <p:txBody>
          <a:bodyPr vert="horz" wrap="square" lIns="0" tIns="0" rIns="0" bIns="0" rtlCol="0" anchor="ctr" anchorCtr="0">
            <a:spAutoFit/>
          </a:bodyPr>
          <a:lstStyle>
            <a:lvl1pPr algn="l" defTabSz="914400" rtl="0" eaLnBrk="1" latinLnBrk="0" hangingPunct="1">
              <a:lnSpc>
                <a:spcPct val="100000"/>
              </a:lnSpc>
              <a:spcBef>
                <a:spcPct val="0"/>
              </a:spcBef>
              <a:buNone/>
              <a:defRPr sz="3600" b="1" kern="1200">
                <a:solidFill>
                  <a:schemeClr val="bg1"/>
                </a:solidFill>
                <a:latin typeface="+mj-lt"/>
                <a:ea typeface="+mj-ea"/>
                <a:cs typeface="+mj-cs"/>
              </a:defRPr>
            </a:lvl1pPr>
          </a:lstStyle>
          <a:p>
            <a:r>
              <a:rPr lang="en-US" sz="4200" dirty="0">
                <a:solidFill>
                  <a:schemeClr val="tx1"/>
                </a:solidFill>
              </a:rPr>
              <a:t>5 Why Analysis</a:t>
            </a:r>
          </a:p>
        </p:txBody>
      </p:sp>
    </p:spTree>
    <p:extLst>
      <p:ext uri="{BB962C8B-B14F-4D97-AF65-F5344CB8AC3E}">
        <p14:creationId xmlns:p14="http://schemas.microsoft.com/office/powerpoint/2010/main" val="2201003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D6203-5A75-94F9-0995-5EDB3431109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A835E5F-FDF1-A9C4-78AB-564773234305}"/>
              </a:ext>
            </a:extLst>
          </p:cNvPr>
          <p:cNvSpPr>
            <a:spLocks noGrp="1"/>
          </p:cNvSpPr>
          <p:nvPr>
            <p:ph type="title"/>
          </p:nvPr>
        </p:nvSpPr>
        <p:spPr>
          <a:xfrm>
            <a:off x="457200" y="589332"/>
            <a:ext cx="11277600" cy="332399"/>
          </a:xfrm>
        </p:spPr>
        <p:txBody>
          <a:bodyPr wrap="square" anchor="t">
            <a:normAutofit/>
          </a:bodyPr>
          <a:lstStyle/>
          <a:p>
            <a:r>
              <a:rPr lang="en-US" sz="2000" dirty="0"/>
              <a:t>5 Why Analysis</a:t>
            </a:r>
            <a:endParaRPr lang="en-IN" sz="2000" dirty="0"/>
          </a:p>
        </p:txBody>
      </p:sp>
      <p:sp>
        <p:nvSpPr>
          <p:cNvPr id="19" name="Text Placeholder 18">
            <a:extLst>
              <a:ext uri="{FF2B5EF4-FFF2-40B4-BE49-F238E27FC236}">
                <a16:creationId xmlns:a16="http://schemas.microsoft.com/office/drawing/2014/main" id="{736410F2-77D8-21B4-3B25-FB0D3BFCB8F1}"/>
              </a:ext>
            </a:extLst>
          </p:cNvPr>
          <p:cNvSpPr>
            <a:spLocks noGrp="1"/>
          </p:cNvSpPr>
          <p:nvPr>
            <p:ph type="body" sz="half" idx="2"/>
          </p:nvPr>
        </p:nvSpPr>
        <p:spPr>
          <a:xfrm>
            <a:off x="640080" y="1320033"/>
            <a:ext cx="8018728" cy="3951764"/>
          </a:xfrm>
        </p:spPr>
        <p:txBody>
          <a:bodyPr>
            <a:noAutofit/>
          </a:bodyPr>
          <a:lstStyle/>
          <a:p>
            <a:pPr marL="285750" indent="-285750">
              <a:lnSpc>
                <a:spcPct val="150000"/>
              </a:lnSpc>
              <a:buFont typeface="Wingdings" panose="05000000000000000000" pitchFamily="2" charset="2"/>
              <a:buChar char="§"/>
            </a:pPr>
            <a:r>
              <a:rPr lang="en-IN" sz="2100" b="0" dirty="0">
                <a:solidFill>
                  <a:schemeClr val="tx1"/>
                </a:solidFill>
              </a:rPr>
              <a:t>A root cause analysis method involves repeatedly asking “Why?”</a:t>
            </a:r>
          </a:p>
          <a:p>
            <a:pPr marL="285750" indent="-285750">
              <a:lnSpc>
                <a:spcPct val="150000"/>
              </a:lnSpc>
              <a:buFont typeface="Wingdings" panose="05000000000000000000" pitchFamily="2" charset="2"/>
              <a:buChar char="§"/>
            </a:pPr>
            <a:r>
              <a:rPr lang="en-IN" sz="2100" b="0" dirty="0">
                <a:solidFill>
                  <a:schemeClr val="tx1"/>
                </a:solidFill>
              </a:rPr>
              <a:t>Uncovers the </a:t>
            </a:r>
            <a:r>
              <a:rPr lang="en-GB" sz="2100" b="0" dirty="0">
                <a:solidFill>
                  <a:schemeClr val="tx1"/>
                </a:solidFill>
              </a:rPr>
              <a:t>core reason behind a problem.</a:t>
            </a:r>
          </a:p>
          <a:p>
            <a:pPr marL="285750" indent="-285750">
              <a:lnSpc>
                <a:spcPct val="150000"/>
              </a:lnSpc>
              <a:buFont typeface="Wingdings" panose="05000000000000000000" pitchFamily="2" charset="2"/>
              <a:buChar char="§"/>
            </a:pPr>
            <a:r>
              <a:rPr lang="en-IN" sz="2100" b="0" dirty="0">
                <a:solidFill>
                  <a:schemeClr val="tx1"/>
                </a:solidFill>
              </a:rPr>
              <a:t>Get Root cause in 4</a:t>
            </a:r>
            <a:r>
              <a:rPr lang="en-IN" sz="2100" b="0" baseline="30000" dirty="0">
                <a:solidFill>
                  <a:schemeClr val="tx1"/>
                </a:solidFill>
              </a:rPr>
              <a:t>th</a:t>
            </a:r>
            <a:r>
              <a:rPr lang="en-IN" sz="2100" b="0" dirty="0">
                <a:solidFill>
                  <a:schemeClr val="tx1"/>
                </a:solidFill>
              </a:rPr>
              <a:t> or 5</a:t>
            </a:r>
            <a:r>
              <a:rPr lang="en-IN" sz="2100" b="0" baseline="30000" dirty="0">
                <a:solidFill>
                  <a:schemeClr val="tx1"/>
                </a:solidFill>
              </a:rPr>
              <a:t>th</a:t>
            </a:r>
            <a:r>
              <a:rPr lang="en-IN" sz="2100" b="0" dirty="0">
                <a:solidFill>
                  <a:schemeClr val="tx1"/>
                </a:solidFill>
              </a:rPr>
              <a:t> Why?</a:t>
            </a:r>
          </a:p>
          <a:p>
            <a:pPr>
              <a:lnSpc>
                <a:spcPct val="150000"/>
              </a:lnSpc>
            </a:pPr>
            <a:r>
              <a:rPr lang="en-GB" sz="2100" b="0" dirty="0"/>
              <a:t>Purpose:</a:t>
            </a:r>
          </a:p>
          <a:p>
            <a:pPr marL="285750" indent="-285750">
              <a:lnSpc>
                <a:spcPct val="150000"/>
              </a:lnSpc>
              <a:buFont typeface="Wingdings" panose="05000000000000000000" pitchFamily="2" charset="2"/>
              <a:buChar char="§"/>
            </a:pPr>
            <a:r>
              <a:rPr lang="en-GB" sz="2100" b="0" dirty="0">
                <a:solidFill>
                  <a:schemeClr val="tx1"/>
                </a:solidFill>
              </a:rPr>
              <a:t>To drill down into the cause-and-effect relationships of a problem.</a:t>
            </a:r>
          </a:p>
          <a:p>
            <a:pPr marL="285750" indent="-285750">
              <a:lnSpc>
                <a:spcPct val="150000"/>
              </a:lnSpc>
              <a:buFont typeface="Wingdings" panose="05000000000000000000" pitchFamily="2" charset="2"/>
              <a:buChar char="§"/>
            </a:pPr>
            <a:r>
              <a:rPr lang="en-GB" sz="2100" b="0" dirty="0">
                <a:solidFill>
                  <a:schemeClr val="tx1"/>
                </a:solidFill>
              </a:rPr>
              <a:t>To identify the root cause rather than just treating symptoms.</a:t>
            </a:r>
          </a:p>
          <a:p>
            <a:pPr marL="285750" indent="-285750">
              <a:lnSpc>
                <a:spcPct val="150000"/>
              </a:lnSpc>
              <a:buFont typeface="Wingdings" panose="05000000000000000000" pitchFamily="2" charset="2"/>
              <a:buChar char="§"/>
            </a:pPr>
            <a:r>
              <a:rPr lang="en-GB" sz="2100" b="0" dirty="0">
                <a:solidFill>
                  <a:schemeClr val="tx1"/>
                </a:solidFill>
              </a:rPr>
              <a:t>To prevent recurrence by addressing the true source of the issue.</a:t>
            </a:r>
          </a:p>
          <a:p>
            <a:endParaRPr lang="en-US" sz="1900" dirty="0"/>
          </a:p>
        </p:txBody>
      </p:sp>
      <p:sp>
        <p:nvSpPr>
          <p:cNvPr id="9" name="Footer Placeholder 1">
            <a:extLst>
              <a:ext uri="{FF2B5EF4-FFF2-40B4-BE49-F238E27FC236}">
                <a16:creationId xmlns:a16="http://schemas.microsoft.com/office/drawing/2014/main" id="{2806E197-4078-18C2-FFCA-5DB48B5CE544}"/>
              </a:ext>
            </a:extLst>
          </p:cNvPr>
          <p:cNvSpPr>
            <a:spLocks noGrp="1"/>
          </p:cNvSpPr>
          <p:nvPr>
            <p:ph type="ftr" sz="quarter" idx="11"/>
          </p:nvPr>
        </p:nvSpPr>
        <p:spPr>
          <a:xfrm>
            <a:off x="1005840" y="6400800"/>
            <a:ext cx="1371600" cy="228600"/>
          </a:xfrm>
        </p:spPr>
        <p:txBody>
          <a:bodyPr anchor="ctr">
            <a:normAutofit/>
          </a:bodyPr>
          <a:lstStyle/>
          <a:p>
            <a:pPr>
              <a:spcAft>
                <a:spcPts val="600"/>
              </a:spcAft>
            </a:pPr>
            <a:r>
              <a:rPr lang="en-US"/>
              <a:t>© 2023 Cognizant | Confidential &amp; Proprietary</a:t>
            </a:r>
          </a:p>
        </p:txBody>
      </p:sp>
      <p:sp>
        <p:nvSpPr>
          <p:cNvPr id="3" name="Slide Number Placeholder 2">
            <a:extLst>
              <a:ext uri="{FF2B5EF4-FFF2-40B4-BE49-F238E27FC236}">
                <a16:creationId xmlns:a16="http://schemas.microsoft.com/office/drawing/2014/main" id="{8681B164-93CE-2525-3739-62E5D51499B3}"/>
              </a:ext>
            </a:extLst>
          </p:cNvPr>
          <p:cNvSpPr>
            <a:spLocks noGrp="1"/>
          </p:cNvSpPr>
          <p:nvPr>
            <p:ph type="sldNum" sz="quarter" idx="12"/>
          </p:nvPr>
        </p:nvSpPr>
        <p:spPr>
          <a:xfrm>
            <a:off x="457200" y="6400799"/>
            <a:ext cx="365760" cy="228600"/>
          </a:xfrm>
        </p:spPr>
        <p:txBody>
          <a:bodyPr anchor="ctr">
            <a:normAutofit/>
          </a:bodyPr>
          <a:lstStyle/>
          <a:p>
            <a:pPr>
              <a:spcAft>
                <a:spcPts val="600"/>
              </a:spcAft>
            </a:pPr>
            <a:fld id="{C53E075B-3175-45CF-B3C7-FEDF3F5961E3}" type="slidenum">
              <a:rPr lang="en-US" smtClean="0"/>
              <a:pPr>
                <a:spcAft>
                  <a:spcPts val="600"/>
                </a:spcAft>
              </a:pPr>
              <a:t>6</a:t>
            </a:fld>
            <a:endParaRPr lang="en-US"/>
          </a:p>
        </p:txBody>
      </p:sp>
      <p:pic>
        <p:nvPicPr>
          <p:cNvPr id="2052" name="Picture 4" descr="How you can use “5 Whys” to understand the root cause of any problem |  EasyRetro">
            <a:extLst>
              <a:ext uri="{FF2B5EF4-FFF2-40B4-BE49-F238E27FC236}">
                <a16:creationId xmlns:a16="http://schemas.microsoft.com/office/drawing/2014/main" id="{2EF6771B-3FB7-403D-84AB-0DC24D1FCD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44" t="12201" r="12590"/>
          <a:stretch>
            <a:fillRect/>
          </a:stretch>
        </p:blipFill>
        <p:spPr bwMode="auto">
          <a:xfrm>
            <a:off x="8341569" y="1386684"/>
            <a:ext cx="3741575" cy="4312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716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3CFC1-0B06-6479-C5C9-1534B824D15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D903F626-619C-CAF7-FA54-C9733BF3318B}"/>
              </a:ext>
            </a:extLst>
          </p:cNvPr>
          <p:cNvSpPr>
            <a:spLocks noGrp="1"/>
          </p:cNvSpPr>
          <p:nvPr>
            <p:ph type="ftr" sz="quarter" idx="11"/>
          </p:nvPr>
        </p:nvSpPr>
        <p:spPr/>
        <p:txBody>
          <a:bodyPr/>
          <a:lstStyle/>
          <a:p>
            <a:r>
              <a:rPr lang="en-US"/>
              <a:t>© 2023 Cognizant | Private</a:t>
            </a:r>
          </a:p>
        </p:txBody>
      </p:sp>
      <p:sp>
        <p:nvSpPr>
          <p:cNvPr id="2" name="Slide Number Placeholder 1">
            <a:extLst>
              <a:ext uri="{FF2B5EF4-FFF2-40B4-BE49-F238E27FC236}">
                <a16:creationId xmlns:a16="http://schemas.microsoft.com/office/drawing/2014/main" id="{6A6FF56A-5F2D-1189-A290-53D810B86EC4}"/>
              </a:ext>
            </a:extLst>
          </p:cNvPr>
          <p:cNvSpPr>
            <a:spLocks noGrp="1"/>
          </p:cNvSpPr>
          <p:nvPr>
            <p:ph type="sldNum" sz="quarter" idx="12"/>
          </p:nvPr>
        </p:nvSpPr>
        <p:spPr/>
        <p:txBody>
          <a:bodyPr/>
          <a:lstStyle/>
          <a:p>
            <a:fld id="{C53E075B-3175-45CF-B3C7-FEDF3F5961E3}" type="slidenum">
              <a:rPr lang="en-US" smtClean="0"/>
              <a:pPr/>
              <a:t>7</a:t>
            </a:fld>
            <a:endParaRPr lang="en-US"/>
          </a:p>
        </p:txBody>
      </p:sp>
      <p:sp>
        <p:nvSpPr>
          <p:cNvPr id="3" name="Title 2">
            <a:extLst>
              <a:ext uri="{FF2B5EF4-FFF2-40B4-BE49-F238E27FC236}">
                <a16:creationId xmlns:a16="http://schemas.microsoft.com/office/drawing/2014/main" id="{86B196D7-81FD-574E-FEBB-3749534E9A70}"/>
              </a:ext>
            </a:extLst>
          </p:cNvPr>
          <p:cNvSpPr txBox="1">
            <a:spLocks/>
          </p:cNvSpPr>
          <p:nvPr/>
        </p:nvSpPr>
        <p:spPr>
          <a:xfrm>
            <a:off x="970894" y="2276802"/>
            <a:ext cx="9381744" cy="615553"/>
          </a:xfrm>
          <a:prstGeom prst="rect">
            <a:avLst/>
          </a:prstGeom>
        </p:spPr>
        <p:txBody>
          <a:bodyPr vert="horz" wrap="square" lIns="0" tIns="0" rIns="0" bIns="0" rtlCol="0" anchor="ctr" anchorCtr="0">
            <a:spAutoFit/>
          </a:bodyPr>
          <a:lstStyle>
            <a:lvl1pPr algn="l" defTabSz="914400" rtl="0" eaLnBrk="1" latinLnBrk="0" hangingPunct="1">
              <a:lnSpc>
                <a:spcPct val="100000"/>
              </a:lnSpc>
              <a:spcBef>
                <a:spcPct val="0"/>
              </a:spcBef>
              <a:buNone/>
              <a:defRPr sz="3600" b="1" kern="1200">
                <a:solidFill>
                  <a:schemeClr val="bg1"/>
                </a:solidFill>
                <a:latin typeface="+mj-lt"/>
                <a:ea typeface="+mj-ea"/>
                <a:cs typeface="+mj-cs"/>
              </a:defRPr>
            </a:lvl1pPr>
          </a:lstStyle>
          <a:p>
            <a:r>
              <a:rPr lang="en-US" sz="4000" dirty="0">
                <a:solidFill>
                  <a:schemeClr val="tx1"/>
                </a:solidFill>
              </a:rPr>
              <a:t>Importance Of 5 Why Analysis</a:t>
            </a:r>
          </a:p>
        </p:txBody>
      </p:sp>
    </p:spTree>
    <p:extLst>
      <p:ext uri="{BB962C8B-B14F-4D97-AF65-F5344CB8AC3E}">
        <p14:creationId xmlns:p14="http://schemas.microsoft.com/office/powerpoint/2010/main" val="1042954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89728-43D4-AE47-F8C3-E97ACE65830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078FDCB-AD56-ACFB-6E13-B02911EE13DE}"/>
              </a:ext>
            </a:extLst>
          </p:cNvPr>
          <p:cNvSpPr>
            <a:spLocks noGrp="1"/>
          </p:cNvSpPr>
          <p:nvPr>
            <p:ph type="title"/>
          </p:nvPr>
        </p:nvSpPr>
        <p:spPr>
          <a:xfrm>
            <a:off x="457200" y="600786"/>
            <a:ext cx="4702629" cy="332399"/>
          </a:xfrm>
        </p:spPr>
        <p:txBody>
          <a:bodyPr wrap="square" anchor="t">
            <a:normAutofit/>
          </a:bodyPr>
          <a:lstStyle/>
          <a:p>
            <a:r>
              <a:rPr lang="en-GB" sz="2300" dirty="0"/>
              <a:t>Why It Matters &amp; Impact on Work</a:t>
            </a:r>
            <a:endParaRPr lang="en-IN" sz="2300" dirty="0"/>
          </a:p>
        </p:txBody>
      </p:sp>
      <p:sp>
        <p:nvSpPr>
          <p:cNvPr id="9" name="Footer Placeholder 1">
            <a:extLst>
              <a:ext uri="{FF2B5EF4-FFF2-40B4-BE49-F238E27FC236}">
                <a16:creationId xmlns:a16="http://schemas.microsoft.com/office/drawing/2014/main" id="{5D733E57-1BBA-6841-6077-C4614B5B5C83}"/>
              </a:ext>
            </a:extLst>
          </p:cNvPr>
          <p:cNvSpPr>
            <a:spLocks noGrp="1"/>
          </p:cNvSpPr>
          <p:nvPr>
            <p:ph type="ftr" sz="quarter" idx="11"/>
          </p:nvPr>
        </p:nvSpPr>
        <p:spPr>
          <a:xfrm>
            <a:off x="1005840" y="6400800"/>
            <a:ext cx="1371600" cy="228600"/>
          </a:xfrm>
        </p:spPr>
        <p:txBody>
          <a:bodyPr anchor="ctr">
            <a:normAutofit/>
          </a:bodyPr>
          <a:lstStyle/>
          <a:p>
            <a:pPr>
              <a:spcAft>
                <a:spcPts val="600"/>
              </a:spcAft>
            </a:pPr>
            <a:r>
              <a:rPr lang="en-US"/>
              <a:t>© 2023 Cognizant | Confidential &amp; Proprietary</a:t>
            </a:r>
          </a:p>
        </p:txBody>
      </p:sp>
      <p:sp>
        <p:nvSpPr>
          <p:cNvPr id="3" name="Slide Number Placeholder 2">
            <a:extLst>
              <a:ext uri="{FF2B5EF4-FFF2-40B4-BE49-F238E27FC236}">
                <a16:creationId xmlns:a16="http://schemas.microsoft.com/office/drawing/2014/main" id="{DB249C1D-6269-6580-241C-0149491671E3}"/>
              </a:ext>
            </a:extLst>
          </p:cNvPr>
          <p:cNvSpPr>
            <a:spLocks noGrp="1"/>
          </p:cNvSpPr>
          <p:nvPr>
            <p:ph type="sldNum" sz="quarter" idx="12"/>
          </p:nvPr>
        </p:nvSpPr>
        <p:spPr>
          <a:xfrm>
            <a:off x="457200" y="6400799"/>
            <a:ext cx="365760" cy="228600"/>
          </a:xfrm>
        </p:spPr>
        <p:txBody>
          <a:bodyPr anchor="ctr">
            <a:normAutofit/>
          </a:bodyPr>
          <a:lstStyle/>
          <a:p>
            <a:pPr>
              <a:spcAft>
                <a:spcPts val="600"/>
              </a:spcAft>
            </a:pPr>
            <a:fld id="{C53E075B-3175-45CF-B3C7-FEDF3F5961E3}" type="slidenum">
              <a:rPr lang="en-US" smtClean="0"/>
              <a:pPr>
                <a:spcAft>
                  <a:spcPts val="600"/>
                </a:spcAft>
              </a:pPr>
              <a:t>8</a:t>
            </a:fld>
            <a:endParaRPr lang="en-US"/>
          </a:p>
        </p:txBody>
      </p:sp>
      <p:sp>
        <p:nvSpPr>
          <p:cNvPr id="2" name="TextBox 1">
            <a:extLst>
              <a:ext uri="{FF2B5EF4-FFF2-40B4-BE49-F238E27FC236}">
                <a16:creationId xmlns:a16="http://schemas.microsoft.com/office/drawing/2014/main" id="{01F1E3E3-E503-BB41-E90A-302E48417B23}"/>
              </a:ext>
            </a:extLst>
          </p:cNvPr>
          <p:cNvSpPr txBox="1"/>
          <p:nvPr/>
        </p:nvSpPr>
        <p:spPr>
          <a:xfrm>
            <a:off x="7050839" y="1897910"/>
            <a:ext cx="4142468" cy="33057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GB" sz="2400" b="1" dirty="0">
                <a:solidFill>
                  <a:srgbClr val="26EFE9"/>
                </a:solidFill>
                <a:ea typeface="+mn-lt"/>
                <a:cs typeface="+mn-lt"/>
              </a:rPr>
              <a:t>Impact On Work</a:t>
            </a:r>
          </a:p>
          <a:p>
            <a:endParaRPr lang="en-GB" sz="2800" dirty="0">
              <a:ea typeface="+mn-lt"/>
              <a:cs typeface="+mn-lt"/>
            </a:endParaRPr>
          </a:p>
          <a:p>
            <a:pPr marL="457200" indent="-457200">
              <a:lnSpc>
                <a:spcPct val="150000"/>
              </a:lnSpc>
              <a:buFont typeface="Wingdings" panose="05000000000000000000" pitchFamily="2" charset="2"/>
              <a:buChar char="§"/>
            </a:pPr>
            <a:r>
              <a:rPr lang="en-GB" sz="2800" dirty="0">
                <a:ea typeface="+mn-lt"/>
                <a:cs typeface="+mn-lt"/>
              </a:rPr>
              <a:t>Time efficiency </a:t>
            </a:r>
            <a:endParaRPr lang="en-US" sz="2800" dirty="0">
              <a:cs typeface="Arial"/>
            </a:endParaRPr>
          </a:p>
          <a:p>
            <a:pPr marL="457200" indent="-457200">
              <a:lnSpc>
                <a:spcPct val="150000"/>
              </a:lnSpc>
              <a:buFont typeface="Wingdings" panose="05000000000000000000" pitchFamily="2" charset="2"/>
              <a:buChar char="§"/>
            </a:pPr>
            <a:r>
              <a:rPr lang="en-GB" sz="2800" dirty="0">
                <a:ea typeface="+mn-lt"/>
                <a:cs typeface="+mn-lt"/>
              </a:rPr>
              <a:t>Confidence boost </a:t>
            </a:r>
            <a:endParaRPr lang="en-GB" sz="2800" dirty="0"/>
          </a:p>
          <a:p>
            <a:pPr marL="457200" indent="-457200">
              <a:lnSpc>
                <a:spcPct val="150000"/>
              </a:lnSpc>
              <a:buFont typeface="Wingdings" panose="05000000000000000000" pitchFamily="2" charset="2"/>
              <a:buChar char="§"/>
            </a:pPr>
            <a:r>
              <a:rPr lang="en-GB" sz="2800" dirty="0">
                <a:ea typeface="+mn-lt"/>
                <a:cs typeface="+mn-lt"/>
              </a:rPr>
              <a:t>Growth opportunities </a:t>
            </a:r>
            <a:endParaRPr lang="en-GB" sz="2800" dirty="0"/>
          </a:p>
          <a:p>
            <a:pPr marL="457200" indent="-457200">
              <a:lnSpc>
                <a:spcPct val="150000"/>
              </a:lnSpc>
              <a:buFont typeface="Wingdings" panose="05000000000000000000" pitchFamily="2" charset="2"/>
              <a:buChar char="§"/>
            </a:pPr>
            <a:r>
              <a:rPr lang="en-GB" sz="2800" dirty="0">
                <a:ea typeface="+mn-lt"/>
                <a:cs typeface="+mn-lt"/>
              </a:rPr>
              <a:t>Task clarity </a:t>
            </a:r>
            <a:endParaRPr lang="en-GB" sz="2800" dirty="0"/>
          </a:p>
        </p:txBody>
      </p:sp>
      <p:sp>
        <p:nvSpPr>
          <p:cNvPr id="5" name="TextBox 4">
            <a:extLst>
              <a:ext uri="{FF2B5EF4-FFF2-40B4-BE49-F238E27FC236}">
                <a16:creationId xmlns:a16="http://schemas.microsoft.com/office/drawing/2014/main" id="{62D2FF2F-B02E-CBC4-070C-F2F36DA34019}"/>
              </a:ext>
            </a:extLst>
          </p:cNvPr>
          <p:cNvSpPr txBox="1"/>
          <p:nvPr/>
        </p:nvSpPr>
        <p:spPr>
          <a:xfrm>
            <a:off x="1147987" y="1897910"/>
            <a:ext cx="4245107" cy="33057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GB" sz="2400" b="1" dirty="0">
                <a:solidFill>
                  <a:srgbClr val="26EFE9"/>
                </a:solidFill>
              </a:rPr>
              <a:t>Importance Of 5 Why</a:t>
            </a:r>
            <a:endParaRPr lang="en-US" sz="2400" b="1" dirty="0">
              <a:solidFill>
                <a:srgbClr val="26EFE9"/>
              </a:solidFill>
            </a:endParaRPr>
          </a:p>
          <a:p>
            <a:endParaRPr lang="en-GB" sz="2800" i="1" dirty="0">
              <a:ea typeface="+mn-lt"/>
              <a:cs typeface="+mn-lt"/>
            </a:endParaRPr>
          </a:p>
          <a:p>
            <a:pPr marL="457200" indent="-457200">
              <a:lnSpc>
                <a:spcPct val="150000"/>
              </a:lnSpc>
              <a:buFont typeface="Wingdings" panose="05000000000000000000" pitchFamily="2" charset="2"/>
              <a:buChar char="§"/>
            </a:pPr>
            <a:r>
              <a:rPr lang="en-GB" sz="2800" dirty="0">
                <a:ea typeface="+mn-lt"/>
                <a:cs typeface="+mn-lt"/>
              </a:rPr>
              <a:t>Critical thinking </a:t>
            </a:r>
          </a:p>
          <a:p>
            <a:pPr marL="457200" indent="-457200">
              <a:lnSpc>
                <a:spcPct val="150000"/>
              </a:lnSpc>
              <a:buFont typeface="Wingdings" panose="05000000000000000000" pitchFamily="2" charset="2"/>
              <a:buChar char="§"/>
            </a:pPr>
            <a:r>
              <a:rPr lang="en-GB" sz="2800" dirty="0">
                <a:ea typeface="+mn-lt"/>
                <a:cs typeface="+mn-lt"/>
              </a:rPr>
              <a:t>Accountability </a:t>
            </a:r>
            <a:endParaRPr lang="en-GB" sz="2800" dirty="0"/>
          </a:p>
          <a:p>
            <a:pPr marL="457200" indent="-457200">
              <a:lnSpc>
                <a:spcPct val="150000"/>
              </a:lnSpc>
              <a:buFont typeface="Wingdings" panose="05000000000000000000" pitchFamily="2" charset="2"/>
              <a:buChar char="§"/>
            </a:pPr>
            <a:r>
              <a:rPr lang="en-GB" sz="2800" dirty="0">
                <a:ea typeface="+mn-lt"/>
                <a:cs typeface="+mn-lt"/>
              </a:rPr>
              <a:t>Learning mindset </a:t>
            </a:r>
            <a:endParaRPr lang="en-GB" sz="2800" dirty="0"/>
          </a:p>
          <a:p>
            <a:pPr marL="457200" indent="-457200">
              <a:lnSpc>
                <a:spcPct val="150000"/>
              </a:lnSpc>
              <a:buFont typeface="Wingdings" panose="05000000000000000000" pitchFamily="2" charset="2"/>
              <a:buChar char="§"/>
            </a:pPr>
            <a:r>
              <a:rPr lang="en-GB" sz="2800" dirty="0">
                <a:ea typeface="+mn-lt"/>
                <a:cs typeface="+mn-lt"/>
              </a:rPr>
              <a:t>Better communication</a:t>
            </a:r>
          </a:p>
        </p:txBody>
      </p:sp>
    </p:spTree>
    <p:extLst>
      <p:ext uri="{BB962C8B-B14F-4D97-AF65-F5344CB8AC3E}">
        <p14:creationId xmlns:p14="http://schemas.microsoft.com/office/powerpoint/2010/main" val="60301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76D1-8A7C-F962-0AE7-D61EFDAE2433}"/>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EA8D780F-D7CF-D519-B7EC-0DF3FAD236C7}"/>
              </a:ext>
            </a:extLst>
          </p:cNvPr>
          <p:cNvSpPr>
            <a:spLocks noGrp="1"/>
          </p:cNvSpPr>
          <p:nvPr>
            <p:ph type="ftr" sz="quarter" idx="11"/>
          </p:nvPr>
        </p:nvSpPr>
        <p:spPr/>
        <p:txBody>
          <a:bodyPr/>
          <a:lstStyle/>
          <a:p>
            <a:r>
              <a:rPr lang="en-US"/>
              <a:t>© 2023 Cognizant | Private</a:t>
            </a:r>
          </a:p>
        </p:txBody>
      </p:sp>
      <p:sp>
        <p:nvSpPr>
          <p:cNvPr id="2" name="Slide Number Placeholder 1">
            <a:extLst>
              <a:ext uri="{FF2B5EF4-FFF2-40B4-BE49-F238E27FC236}">
                <a16:creationId xmlns:a16="http://schemas.microsoft.com/office/drawing/2014/main" id="{FD35B7F2-C85F-5517-F676-FA1C519A30FB}"/>
              </a:ext>
            </a:extLst>
          </p:cNvPr>
          <p:cNvSpPr>
            <a:spLocks noGrp="1"/>
          </p:cNvSpPr>
          <p:nvPr>
            <p:ph type="sldNum" sz="quarter" idx="12"/>
          </p:nvPr>
        </p:nvSpPr>
        <p:spPr/>
        <p:txBody>
          <a:bodyPr/>
          <a:lstStyle/>
          <a:p>
            <a:fld id="{C53E075B-3175-45CF-B3C7-FEDF3F5961E3}" type="slidenum">
              <a:rPr lang="en-US" smtClean="0"/>
              <a:pPr/>
              <a:t>9</a:t>
            </a:fld>
            <a:endParaRPr lang="en-US"/>
          </a:p>
        </p:txBody>
      </p:sp>
      <p:sp>
        <p:nvSpPr>
          <p:cNvPr id="3" name="Title 2">
            <a:extLst>
              <a:ext uri="{FF2B5EF4-FFF2-40B4-BE49-F238E27FC236}">
                <a16:creationId xmlns:a16="http://schemas.microsoft.com/office/drawing/2014/main" id="{8E6FC51A-3CBB-7C4F-DF18-76C1B92708C2}"/>
              </a:ext>
            </a:extLst>
          </p:cNvPr>
          <p:cNvSpPr txBox="1">
            <a:spLocks/>
          </p:cNvSpPr>
          <p:nvPr/>
        </p:nvSpPr>
        <p:spPr>
          <a:xfrm>
            <a:off x="970894" y="2276802"/>
            <a:ext cx="9381744" cy="615553"/>
          </a:xfrm>
          <a:prstGeom prst="rect">
            <a:avLst/>
          </a:prstGeom>
        </p:spPr>
        <p:txBody>
          <a:bodyPr vert="horz" wrap="square" lIns="0" tIns="0" rIns="0" bIns="0" rtlCol="0" anchor="ctr" anchorCtr="0">
            <a:spAutoFit/>
          </a:bodyPr>
          <a:lstStyle>
            <a:lvl1pPr algn="l" defTabSz="914400" rtl="0" eaLnBrk="1" latinLnBrk="0" hangingPunct="1">
              <a:lnSpc>
                <a:spcPct val="100000"/>
              </a:lnSpc>
              <a:spcBef>
                <a:spcPct val="0"/>
              </a:spcBef>
              <a:buNone/>
              <a:defRPr sz="3600" b="1" kern="1200">
                <a:solidFill>
                  <a:schemeClr val="bg1"/>
                </a:solidFill>
                <a:latin typeface="+mj-lt"/>
                <a:ea typeface="+mj-ea"/>
                <a:cs typeface="+mj-cs"/>
              </a:defRPr>
            </a:lvl1pPr>
          </a:lstStyle>
          <a:p>
            <a:r>
              <a:rPr lang="en-US" sz="4000" dirty="0">
                <a:solidFill>
                  <a:schemeClr val="tx1"/>
                </a:solidFill>
              </a:rPr>
              <a:t>5 Why Analysis Process Flow</a:t>
            </a:r>
          </a:p>
        </p:txBody>
      </p:sp>
    </p:spTree>
    <p:extLst>
      <p:ext uri="{BB962C8B-B14F-4D97-AF65-F5344CB8AC3E}">
        <p14:creationId xmlns:p14="http://schemas.microsoft.com/office/powerpoint/2010/main" val="11722511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Cognizant_2024">
  <a:themeElements>
    <a:clrScheme name="Cognizant v2">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lnSpc>
            <a:spcPct val="110000"/>
          </a:lnSpc>
          <a:spcBef>
            <a:spcPts val="600"/>
          </a:spcBef>
          <a:spcAft>
            <a:spcPts val="0"/>
          </a:spcAft>
          <a:defRPr dirty="0" err="1" smtClean="0"/>
        </a:defPPr>
      </a:lstStyle>
    </a:tx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Presentation5" id="{F5F4F051-22F0-4442-9496-654FF8745D7A}" vid="{AB62C236-C77B-4F69-B63E-3F34518FC0F1}"/>
    </a:ext>
  </a:extLst>
</a:theme>
</file>

<file path=ppt/theme/theme2.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0AD2383-F69B-DD48-B17A-5BA153F117E0}">
  <we:reference id="1f4df590-35fc-4b16-a239-39709f9d8a74" version="1.0.0.1" store="EXCatalog" storeType="EXCatalog"/>
  <we:alternateReferences>
    <we:reference id="WA104381063" version="1.0.0.1"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0056E6A9C08B24892CD7916A83F37D3" ma:contentTypeVersion="4" ma:contentTypeDescription="Create a new document." ma:contentTypeScope="" ma:versionID="b391c45433ff8120f110024922065263">
  <xsd:schema xmlns:xsd="http://www.w3.org/2001/XMLSchema" xmlns:xs="http://www.w3.org/2001/XMLSchema" xmlns:p="http://schemas.microsoft.com/office/2006/metadata/properties" xmlns:ns2="85aa0b7b-c2ff-4619-b015-c2745a4ebbba" targetNamespace="http://schemas.microsoft.com/office/2006/metadata/properties" ma:root="true" ma:fieldsID="24df3229156fdbad0d5539e05a71b6a6" ns2:_="">
    <xsd:import namespace="85aa0b7b-c2ff-4619-b015-c2745a4ebbb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aa0b7b-c2ff-4619-b015-c2745a4ebb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B7C277-7563-48D9-B200-95B00BA2069F}">
  <ds:schemaRefs>
    <ds:schemaRef ds:uri="http://schemas.microsoft.com/sharepoint/v3/contenttype/forms"/>
  </ds:schemaRefs>
</ds:datastoreItem>
</file>

<file path=customXml/itemProps2.xml><?xml version="1.0" encoding="utf-8"?>
<ds:datastoreItem xmlns:ds="http://schemas.openxmlformats.org/officeDocument/2006/customXml" ds:itemID="{4A4B404F-09F1-40CA-84E2-FD9F4E5EB219}">
  <ds:schemaRefs>
    <ds:schemaRef ds:uri="http://purl.org/dc/elements/1.1/"/>
    <ds:schemaRef ds:uri="http://www.w3.org/XML/1998/namespace"/>
    <ds:schemaRef ds:uri="http://schemas.microsoft.com/office/2006/metadata/propertie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85aa0b7b-c2ff-4619-b015-c2745a4ebbba"/>
    <ds:schemaRef ds:uri="http://purl.org/dc/terms/"/>
  </ds:schemaRefs>
</ds:datastoreItem>
</file>

<file path=customXml/itemProps3.xml><?xml version="1.0" encoding="utf-8"?>
<ds:datastoreItem xmlns:ds="http://schemas.openxmlformats.org/officeDocument/2006/customXml" ds:itemID="{08EFB4C7-205D-4E6A-886B-BBFFE9BD0B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aa0b7b-c2ff-4619-b015-c2745a4ebb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914</TotalTime>
  <Words>598</Words>
  <Application>Microsoft Office PowerPoint</Application>
  <PresentationFormat>Widescreen</PresentationFormat>
  <Paragraphs>132</Paragraphs>
  <Slides>18</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Cambria</vt:lpstr>
      <vt:lpstr>Wingdings</vt:lpstr>
      <vt:lpstr>Cognizant_2024</vt:lpstr>
      <vt:lpstr>5 Why Analysis</vt:lpstr>
      <vt:lpstr>Contents</vt:lpstr>
      <vt:lpstr>PowerPoint Presentation</vt:lpstr>
      <vt:lpstr>Root Cause Analysis</vt:lpstr>
      <vt:lpstr>PowerPoint Presentation</vt:lpstr>
      <vt:lpstr>5 Why Analysis</vt:lpstr>
      <vt:lpstr>PowerPoint Presentation</vt:lpstr>
      <vt:lpstr>Why It Matters &amp; Impact on Work</vt:lpstr>
      <vt:lpstr>PowerPoint Presentation</vt:lpstr>
      <vt:lpstr>5 Why Analysis Process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M, Vignesh (Cognizant)</cp:lastModifiedBy>
  <cp:revision>83</cp:revision>
  <dcterms:created xsi:type="dcterms:W3CDTF">2025-09-08T12:11:14Z</dcterms:created>
  <dcterms:modified xsi:type="dcterms:W3CDTF">2025-09-12T08:01:24Z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0x01010030056E6A9C08B24892CD7916A83F37D3</vt:lpwstr>
  </property>
  <property fmtid="{D5CDD505-2E9C-101B-9397-08002B2CF9AE}" pid="3" name="MediaServiceImageTags">
    <vt:lpwstr/>
  </property>
  <property fmtid="{D5CDD505-2E9C-101B-9397-08002B2CF9AE}" pid="4" name="Geography">
    <vt:lpwstr/>
  </property>
  <property fmtid="{D5CDD505-2E9C-101B-9397-08002B2CF9AE}" pid="5" name="Business">
    <vt:lpwstr/>
  </property>
  <property fmtid="{D5CDD505-2E9C-101B-9397-08002B2CF9AE}" pid="6" name="Topics">
    <vt:lpwstr/>
  </property>
</Properties>
</file>